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1" r:id="rId1"/>
    <p:sldMasterId id="2147483688" r:id="rId2"/>
  </p:sldMasterIdLst>
  <p:notesMasterIdLst>
    <p:notesMasterId r:id="rId7"/>
  </p:notesMasterIdLst>
  <p:handoutMasterIdLst>
    <p:handoutMasterId r:id="rId8"/>
  </p:handoutMasterIdLst>
  <p:sldIdLst>
    <p:sldId id="286" r:id="rId3"/>
    <p:sldId id="442" r:id="rId4"/>
    <p:sldId id="449" r:id="rId5"/>
    <p:sldId id="338" r:id="rId6"/>
  </p:sldIdLst>
  <p:sldSz cx="12192000" cy="6858000"/>
  <p:notesSz cx="6858000" cy="9144000"/>
  <p:embeddedFontLst>
    <p:embeddedFont>
      <p:font typeface="Adobe 黑体 Std R" panose="020B0400000000000000" charset="-122"/>
      <p:regular r:id="rId9"/>
    </p:embeddedFont>
    <p:embeddedFont>
      <p:font typeface="汉仪润圆-65简" panose="02010600030101010101" charset="-122"/>
      <p:regular r:id="rId10"/>
    </p:embeddedFont>
    <p:embeddedFont>
      <p:font typeface="Arial Black" panose="020B0A04020102020204" pitchFamily="34" charset="0"/>
      <p:bold r:id="rId11"/>
    </p:embeddedFont>
    <p:embeddedFont>
      <p:font typeface="Montserrat" panose="00000500000000000000" pitchFamily="2" charset="0"/>
      <p:regular r:id="rId12"/>
      <p:bold r:id="rId13"/>
      <p:italic r:id="rId14"/>
      <p:boldItalic r:id="rId15"/>
    </p:embeddedFont>
    <p:embeddedFont>
      <p:font typeface="Montserrat Black" panose="00000A00000000000000" pitchFamily="2" charset="0"/>
      <p:bold r:id="rId16"/>
      <p:boldItalic r:id="rId17"/>
    </p:embeddedFont>
  </p:embeddedFontLst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BF9"/>
    <a:srgbClr val="0369D7"/>
    <a:srgbClr val="00AFFF"/>
    <a:srgbClr val="248BFC"/>
    <a:srgbClr val="E8F7FF"/>
    <a:srgbClr val="E6E6E6"/>
    <a:srgbClr val="960000"/>
    <a:srgbClr val="91E0FF"/>
    <a:srgbClr val="00B0FF"/>
    <a:srgbClr val="ACCC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E2D698-9BFA-4D68-8E80-1144249403D4}" v="9" dt="2024-09-19T06:45:00.7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22" autoAdjust="0"/>
    <p:restoredTop sz="94660"/>
  </p:normalViewPr>
  <p:slideViewPr>
    <p:cSldViewPr snapToGrid="0">
      <p:cViewPr varScale="1">
        <p:scale>
          <a:sx n="96" d="100"/>
          <a:sy n="96" d="100"/>
        </p:scale>
        <p:origin x="123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8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3.fntdata"/><Relationship Id="rId5" Type="http://schemas.openxmlformats.org/officeDocument/2006/relationships/slide" Target="slides/slide3.xml"/><Relationship Id="rId15" Type="http://schemas.openxmlformats.org/officeDocument/2006/relationships/font" Target="fonts/font7.fntdata"/><Relationship Id="rId23" Type="http://schemas.microsoft.com/office/2015/10/relationships/revisionInfo" Target="revisionInfo.xml"/><Relationship Id="rId10" Type="http://schemas.openxmlformats.org/officeDocument/2006/relationships/font" Target="fonts/font2.fntdata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汉仪润圆-65简" panose="00020600040101010101" charset="-122"/>
              </a:rPr>
              <a:t>2024/9/20</a:t>
            </a:fld>
            <a:endParaRPr lang="zh-CN" altLang="en-US">
              <a:cs typeface="汉仪润圆-65简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润圆-65简" panose="00020600040101010101" charset="-122"/>
              <a:ea typeface="汉仪润圆-65简" panose="00020600040101010101" charset="-122"/>
              <a:cs typeface="汉仪润圆-65简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汉仪润圆-65简" panose="00020600040101010101" charset="-122"/>
              </a:rPr>
              <a:t>‹#›</a:t>
            </a:fld>
            <a:endParaRPr lang="zh-CN" altLang="en-US">
              <a:cs typeface="汉仪润圆-65简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润圆-65简" panose="00020600040101010101" charset="-122"/>
                <a:ea typeface="汉仪润圆-65简" panose="00020600040101010101" charset="-122"/>
                <a:cs typeface="汉仪润圆-65简" panose="00020600040101010101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润圆-65简" panose="00020600040101010101" charset="-122"/>
        <a:ea typeface="汉仪润圆-65简" panose="00020600040101010101" charset="-122"/>
        <a:cs typeface="汉仪润圆-65简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润圆-65简" panose="00020600040101010101" charset="-122"/>
        <a:ea typeface="汉仪润圆-65简" panose="00020600040101010101" charset="-122"/>
        <a:cs typeface="汉仪润圆-65简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润圆-65简" panose="00020600040101010101" charset="-122"/>
        <a:ea typeface="汉仪润圆-65简" panose="00020600040101010101" charset="-122"/>
        <a:cs typeface="汉仪润圆-65简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润圆-65简" panose="00020600040101010101" charset="-122"/>
        <a:ea typeface="汉仪润圆-65简" panose="00020600040101010101" charset="-122"/>
        <a:cs typeface="汉仪润圆-65简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润圆-65简" panose="00020600040101010101" charset="-122"/>
        <a:ea typeface="汉仪润圆-65简" panose="00020600040101010101" charset="-122"/>
        <a:cs typeface="汉仪润圆-65简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925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7889B9-496A-476E-9C79-B623D32F03B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润圆-65简" panose="00020600040101010101" charset="-122"/>
                <a:ea typeface="汉仪润圆-65简" panose="00020600040101010101" charset="-122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润圆-65简" panose="00020600040101010101" charset="-122"/>
              <a:ea typeface="汉仪润圆-65简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663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7889B9-496A-476E-9C79-B623D32F03B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235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F4F20F-029F-474A-A89C-75144A7BE0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AD82C19-F718-4340-BB9B-3BBC34E79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4F9E-D71E-44CE-A0CA-96AD4E8D7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9E067-B05D-4F41-9CE5-792D5832CFB7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18D419-612C-49D7-A2A1-096035D91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19F0CA-12B8-4706-8674-B97944051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BF02D-DF30-4EAC-8B2F-865153CC32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108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441599-34C7-4B87-94C5-CB47E66B4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4C01D3F-6E65-452E-BF8D-CF367ED008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D6F7DD0-DB5C-47CC-BEC9-AA71E3741C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24659EC-EF2E-4E7F-A897-A7B72A683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9E067-B05D-4F41-9CE5-792D5832CFB7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B5DE6E9-6441-48BB-B2F1-0129C7A37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BC886D3-74AC-4EB4-8F64-8504FA44B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BF02D-DF30-4EAC-8B2F-865153CC32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299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B9AC25-B859-4563-8715-018562C3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3F44A3F-B9F7-4564-9EC8-73AC19094F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5279F1-7DBF-4B6E-B425-C9FF1BE5D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9E067-B05D-4F41-9CE5-792D5832CFB7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DD774E-1A4C-4278-A416-E58C25A87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31AE77-25E1-4FF1-A3B2-E2D2A67A8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BF02D-DF30-4EAC-8B2F-865153CC32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143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E8753DE-1F19-41E0-B7BB-A083F9BC45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C217475-4BEF-475E-B182-E5B85D322B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16A6AA-B330-4462-87A7-BD154BA85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9E067-B05D-4F41-9CE5-792D5832CFB7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661E3B-7724-4355-9B71-8A14ED64A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CA3721-646E-4959-A6DD-18B751040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BF02D-DF30-4EAC-8B2F-865153CC32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88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6004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0986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3751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5745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257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5217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CC6BC3A-BE12-DCAB-877C-43F276900FF2}"/>
              </a:ext>
            </a:extLst>
          </p:cNvPr>
          <p:cNvSpPr/>
          <p:nvPr userDrawn="1"/>
        </p:nvSpPr>
        <p:spPr>
          <a:xfrm>
            <a:off x="0" y="4664467"/>
            <a:ext cx="12192000" cy="2193533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2468F">
                  <a:lumMod val="81000"/>
                  <a:lumOff val="19000"/>
                </a:srgbClr>
              </a:gs>
              <a:gs pos="100000">
                <a:srgbClr val="02468F"/>
              </a:gs>
              <a:gs pos="50000">
                <a:srgbClr val="02468F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Montserra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5421C87-4C87-C10F-3C00-1D5B611CBE3B}"/>
              </a:ext>
            </a:extLst>
          </p:cNvPr>
          <p:cNvGrpSpPr/>
          <p:nvPr userDrawn="1"/>
        </p:nvGrpSpPr>
        <p:grpSpPr>
          <a:xfrm>
            <a:off x="357505" y="409575"/>
            <a:ext cx="405130" cy="295910"/>
            <a:chOff x="11240" y="4237"/>
            <a:chExt cx="638" cy="466"/>
          </a:xfrm>
        </p:grpSpPr>
        <p:sp>
          <p:nvSpPr>
            <p:cNvPr id="7" name="任意多边形 35">
              <a:extLst>
                <a:ext uri="{FF2B5EF4-FFF2-40B4-BE49-F238E27FC236}">
                  <a16:creationId xmlns:a16="http://schemas.microsoft.com/office/drawing/2014/main" id="{5239901B-605F-F20C-83C7-7467EDA8AF66}"/>
                </a:ext>
              </a:extLst>
            </p:cNvPr>
            <p:cNvSpPr/>
            <p:nvPr/>
          </p:nvSpPr>
          <p:spPr>
            <a:xfrm rot="3360000">
              <a:off x="11367" y="4221"/>
              <a:ext cx="210" cy="46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10" h="465">
                  <a:moveTo>
                    <a:pt x="210" y="0"/>
                  </a:moveTo>
                  <a:lnTo>
                    <a:pt x="210" y="465"/>
                  </a:lnTo>
                  <a:lnTo>
                    <a:pt x="210" y="465"/>
                  </a:lnTo>
                  <a:cubicBezTo>
                    <a:pt x="92" y="453"/>
                    <a:pt x="0" y="353"/>
                    <a:pt x="0" y="232"/>
                  </a:cubicBezTo>
                  <a:cubicBezTo>
                    <a:pt x="0" y="111"/>
                    <a:pt x="92" y="12"/>
                    <a:pt x="210" y="0"/>
                  </a:cubicBezTo>
                  <a:lnTo>
                    <a:pt x="21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汉仪润圆-65简" panose="00020600040101010101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A119412-E2A8-D8E5-B7C8-19F9CD47040F}"/>
                </a:ext>
              </a:extLst>
            </p:cNvPr>
            <p:cNvSpPr/>
            <p:nvPr/>
          </p:nvSpPr>
          <p:spPr>
            <a:xfrm>
              <a:off x="11412" y="4237"/>
              <a:ext cx="467" cy="46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汉仪润圆-65简" panose="00020600040101010101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6463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6C28CC-4DB9-4A80-8F13-009133A42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CA1C13-8EB1-4A97-BF38-C4E295CE53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B6B73B-8D39-4DCB-A017-489BC0811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9E067-B05D-4F41-9CE5-792D5832CFB7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4CF14F-EEA9-468B-86F2-33A7028A0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74791C-DCBF-47C2-B7F7-985933FE4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BF02D-DF30-4EAC-8B2F-865153CC32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4425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5421C87-4C87-C10F-3C00-1D5B611CBE3B}"/>
              </a:ext>
            </a:extLst>
          </p:cNvPr>
          <p:cNvGrpSpPr/>
          <p:nvPr userDrawn="1"/>
        </p:nvGrpSpPr>
        <p:grpSpPr>
          <a:xfrm>
            <a:off x="357505" y="409575"/>
            <a:ext cx="405130" cy="295910"/>
            <a:chOff x="11240" y="4237"/>
            <a:chExt cx="638" cy="466"/>
          </a:xfrm>
        </p:grpSpPr>
        <p:sp>
          <p:nvSpPr>
            <p:cNvPr id="7" name="任意多边形 35">
              <a:extLst>
                <a:ext uri="{FF2B5EF4-FFF2-40B4-BE49-F238E27FC236}">
                  <a16:creationId xmlns:a16="http://schemas.microsoft.com/office/drawing/2014/main" id="{5239901B-605F-F20C-83C7-7467EDA8AF66}"/>
                </a:ext>
              </a:extLst>
            </p:cNvPr>
            <p:cNvSpPr/>
            <p:nvPr/>
          </p:nvSpPr>
          <p:spPr>
            <a:xfrm rot="3360000">
              <a:off x="11367" y="4221"/>
              <a:ext cx="210" cy="46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10" h="465">
                  <a:moveTo>
                    <a:pt x="210" y="0"/>
                  </a:moveTo>
                  <a:lnTo>
                    <a:pt x="210" y="465"/>
                  </a:lnTo>
                  <a:lnTo>
                    <a:pt x="210" y="465"/>
                  </a:lnTo>
                  <a:cubicBezTo>
                    <a:pt x="92" y="453"/>
                    <a:pt x="0" y="353"/>
                    <a:pt x="0" y="232"/>
                  </a:cubicBezTo>
                  <a:cubicBezTo>
                    <a:pt x="0" y="111"/>
                    <a:pt x="92" y="12"/>
                    <a:pt x="210" y="0"/>
                  </a:cubicBezTo>
                  <a:lnTo>
                    <a:pt x="21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汉仪润圆-65简" panose="00020600040101010101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A119412-E2A8-D8E5-B7C8-19F9CD47040F}"/>
                </a:ext>
              </a:extLst>
            </p:cNvPr>
            <p:cNvSpPr/>
            <p:nvPr/>
          </p:nvSpPr>
          <p:spPr>
            <a:xfrm>
              <a:off x="11412" y="4237"/>
              <a:ext cx="467" cy="46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汉仪润圆-65简" panose="00020600040101010101" charset="-122"/>
              </a:endParaRP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7D48DFAF-C972-02F8-A305-9829DB63716C}"/>
              </a:ext>
            </a:extLst>
          </p:cNvPr>
          <p:cNvSpPr/>
          <p:nvPr userDrawn="1"/>
        </p:nvSpPr>
        <p:spPr>
          <a:xfrm>
            <a:off x="10811309" y="-1380691"/>
            <a:ext cx="2761380" cy="2761380"/>
          </a:xfrm>
          <a:prstGeom prst="ellipse">
            <a:avLst/>
          </a:prstGeom>
          <a:gradFill flip="none" rotWithShape="1">
            <a:gsLst>
              <a:gs pos="16000">
                <a:srgbClr val="0369D7">
                  <a:alpha val="80000"/>
                </a:srgbClr>
              </a:gs>
              <a:gs pos="100000">
                <a:schemeClr val="bg1">
                  <a:alpha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48BFC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rgbClr val="FFFFFF"/>
              </a:solidFill>
              <a:latin typeface="Montserra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9103506-882D-0EE2-C3E1-7219CD1BC004}"/>
              </a:ext>
            </a:extLst>
          </p:cNvPr>
          <p:cNvSpPr/>
          <p:nvPr userDrawn="1"/>
        </p:nvSpPr>
        <p:spPr>
          <a:xfrm rot="15485307">
            <a:off x="-701182" y="6156818"/>
            <a:ext cx="1402364" cy="1402364"/>
          </a:xfrm>
          <a:prstGeom prst="ellipse">
            <a:avLst/>
          </a:prstGeom>
          <a:gradFill flip="none" rotWithShape="1">
            <a:gsLst>
              <a:gs pos="16000">
                <a:srgbClr val="0369D7">
                  <a:alpha val="80000"/>
                </a:srgbClr>
              </a:gs>
              <a:gs pos="100000">
                <a:schemeClr val="bg1">
                  <a:alpha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48BFC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rgbClr val="FFFFFF"/>
              </a:solidFill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42528629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6565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8190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4604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289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节标题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50495" y="168275"/>
            <a:ext cx="11751310" cy="6511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润圆-65简" panose="00020600040101010101" charset="-122"/>
            </a:endParaRPr>
          </a:p>
        </p:txBody>
      </p:sp>
      <p:grpSp>
        <p:nvGrpSpPr>
          <p:cNvPr id="35" name="组合 34"/>
          <p:cNvGrpSpPr/>
          <p:nvPr userDrawn="1"/>
        </p:nvGrpSpPr>
        <p:grpSpPr>
          <a:xfrm>
            <a:off x="357505" y="409575"/>
            <a:ext cx="405130" cy="295910"/>
            <a:chOff x="11240" y="4237"/>
            <a:chExt cx="638" cy="466"/>
          </a:xfrm>
        </p:grpSpPr>
        <p:sp>
          <p:nvSpPr>
            <p:cNvPr id="36" name="任意多边形 35"/>
            <p:cNvSpPr/>
            <p:nvPr/>
          </p:nvSpPr>
          <p:spPr>
            <a:xfrm rot="3360000">
              <a:off x="11367" y="4221"/>
              <a:ext cx="210" cy="46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10" h="465">
                  <a:moveTo>
                    <a:pt x="210" y="0"/>
                  </a:moveTo>
                  <a:lnTo>
                    <a:pt x="210" y="465"/>
                  </a:lnTo>
                  <a:lnTo>
                    <a:pt x="210" y="465"/>
                  </a:lnTo>
                  <a:cubicBezTo>
                    <a:pt x="92" y="453"/>
                    <a:pt x="0" y="353"/>
                    <a:pt x="0" y="232"/>
                  </a:cubicBezTo>
                  <a:cubicBezTo>
                    <a:pt x="0" y="111"/>
                    <a:pt x="92" y="12"/>
                    <a:pt x="210" y="0"/>
                  </a:cubicBezTo>
                  <a:lnTo>
                    <a:pt x="21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汉仪润圆-65简" panose="00020600040101010101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11412" y="4237"/>
              <a:ext cx="467" cy="46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汉仪润圆-65简" panose="00020600040101010101" charset="-122"/>
              </a:endParaRPr>
            </a:p>
          </p:txBody>
        </p:sp>
      </p:grpSp>
      <p:sp>
        <p:nvSpPr>
          <p:cNvPr id="10" name="任意多边形 9"/>
          <p:cNvSpPr/>
          <p:nvPr userDrawn="1"/>
        </p:nvSpPr>
        <p:spPr>
          <a:xfrm>
            <a:off x="11214100" y="-8890"/>
            <a:ext cx="977900" cy="6866890"/>
          </a:xfrm>
          <a:custGeom>
            <a:avLst/>
            <a:gdLst>
              <a:gd name="connsiteX0" fmla="*/ 125 w 1737"/>
              <a:gd name="connsiteY0" fmla="*/ 0 h 10814"/>
              <a:gd name="connsiteX1" fmla="*/ 1737 w 1737"/>
              <a:gd name="connsiteY1" fmla="*/ 0 h 10814"/>
              <a:gd name="connsiteX2" fmla="*/ 1737 w 1737"/>
              <a:gd name="connsiteY2" fmla="*/ 10814 h 10814"/>
              <a:gd name="connsiteX3" fmla="*/ 126 w 1737"/>
              <a:gd name="connsiteY3" fmla="*/ 10814 h 10814"/>
              <a:gd name="connsiteX4" fmla="*/ 125 w 1737"/>
              <a:gd name="connsiteY4" fmla="*/ 10810 h 10814"/>
              <a:gd name="connsiteX5" fmla="*/ 97 w 1737"/>
              <a:gd name="connsiteY5" fmla="*/ 10696 h 10814"/>
              <a:gd name="connsiteX6" fmla="*/ 54 w 1737"/>
              <a:gd name="connsiteY6" fmla="*/ 7535 h 10814"/>
              <a:gd name="connsiteX7" fmla="*/ 1156 w 1737"/>
              <a:gd name="connsiteY7" fmla="*/ 2329 h 10814"/>
              <a:gd name="connsiteX8" fmla="*/ 318 w 1737"/>
              <a:gd name="connsiteY8" fmla="*/ 2153 h 10814"/>
              <a:gd name="connsiteX9" fmla="*/ 121 w 1737"/>
              <a:gd name="connsiteY9" fmla="*/ 21 h 10814"/>
              <a:gd name="connsiteX10" fmla="*/ 125 w 1737"/>
              <a:gd name="connsiteY10" fmla="*/ 0 h 10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7" h="10814">
                <a:moveTo>
                  <a:pt x="125" y="0"/>
                </a:moveTo>
                <a:lnTo>
                  <a:pt x="1737" y="0"/>
                </a:lnTo>
                <a:lnTo>
                  <a:pt x="1737" y="10814"/>
                </a:lnTo>
                <a:lnTo>
                  <a:pt x="126" y="10814"/>
                </a:lnTo>
                <a:lnTo>
                  <a:pt x="125" y="10810"/>
                </a:lnTo>
                <a:cubicBezTo>
                  <a:pt x="117" y="10775"/>
                  <a:pt x="107" y="10738"/>
                  <a:pt x="97" y="10696"/>
                </a:cubicBezTo>
                <a:cubicBezTo>
                  <a:pt x="-13" y="10255"/>
                  <a:pt x="-33" y="8307"/>
                  <a:pt x="54" y="7535"/>
                </a:cubicBezTo>
                <a:cubicBezTo>
                  <a:pt x="141" y="6763"/>
                  <a:pt x="1179" y="2704"/>
                  <a:pt x="1156" y="2329"/>
                </a:cubicBezTo>
                <a:cubicBezTo>
                  <a:pt x="1133" y="1954"/>
                  <a:pt x="539" y="2418"/>
                  <a:pt x="318" y="2153"/>
                </a:cubicBezTo>
                <a:cubicBezTo>
                  <a:pt x="97" y="1888"/>
                  <a:pt x="75" y="263"/>
                  <a:pt x="121" y="21"/>
                </a:cubicBezTo>
                <a:lnTo>
                  <a:pt x="12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汉仪润圆-65简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7316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AF8569-1B84-4646-A1C4-6CB506A05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51E37B7-E995-43C2-8010-F6E21E6BC4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35B9ED-4F37-4BF9-AEC5-4F1119008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9E067-B05D-4F41-9CE5-792D5832CFB7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72B7AD-03FD-4A51-B0C6-1463B877D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240754-4D66-4246-85E0-F757E5B0F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BF02D-DF30-4EAC-8B2F-865153CC32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246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D109CE-0BFB-4FF6-AAED-47461BA7E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834554-497A-4ABD-BEA7-8912A91D76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73DD38F-F208-4A42-9FAB-B3BCBFFEEA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4EDD137-B67C-4DD9-BB83-531D5DD86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9E067-B05D-4F41-9CE5-792D5832CFB7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9C96081-8692-4526-A2EC-15793476B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FD89EE7-F0D3-4B70-9501-12ED82CB8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BF02D-DF30-4EAC-8B2F-865153CC32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75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751BD-400B-4FFF-988B-3092A2FDA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5F884D-7EE5-43CB-BEF7-A79D470757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B972DFD-BD1A-4663-8CDD-AAD8EE3FB5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ECD03EE-E922-4D55-A6C0-E884B13F6D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2907202-D61B-466B-9DE2-1E95DA95E5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D3E874E-5D7B-4AF4-940A-9D7313690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9E067-B05D-4F41-9CE5-792D5832CFB7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853117A-2364-453A-BCC9-6FD251030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B0D3711-4397-4205-A121-E5A91ED70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BF02D-DF30-4EAC-8B2F-865153CC32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672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0D97B6-8D67-41A3-A4E1-9729E76A1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F8AD197-313A-4409-BA7A-6AAB578D5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9E067-B05D-4F41-9CE5-792D5832CFB7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2205857-9E3A-4E89-BCEF-CDCA28C96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B1B00FF-5434-44A1-A99E-31B339A16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BF02D-DF30-4EAC-8B2F-865153CC32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98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302F6C8-2905-4B21-8ECA-21C6C335A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9E067-B05D-4F41-9CE5-792D5832CFB7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74628FB-81B8-4424-9476-C95B5042E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A01FDFD-61BB-4E60-ACDB-73F99B8D1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BF02D-DF30-4EAC-8B2F-865153CC32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718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302F6C8-2905-4B21-8ECA-21C6C335A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9E067-B05D-4F41-9CE5-792D5832CFB7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74628FB-81B8-4424-9476-C95B5042E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A01FDFD-61BB-4E60-ACDB-73F99B8D1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BF02D-DF30-4EAC-8B2F-865153CC32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582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51BF4B-30DB-49E9-A7E0-7DD57CE62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B465483-E8C0-4B66-8F79-0C5E6412F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1F02F39-E9EB-41E5-960B-46D0D50C5F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E85139-1528-4580-A043-2300AFF3A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9E067-B05D-4F41-9CE5-792D5832CFB7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E89F8D3-6861-433C-8745-A2996CB50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8BB687C-41D9-4985-B5A3-F808698F2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BF02D-DF30-4EAC-8B2F-865153CC32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075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96796E3-074C-4436-961F-A48C54A5A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53D577-527D-4761-8765-562E2813B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D149B4-9F52-4CA3-98F8-DB68908FB2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9E067-B05D-4F41-9CE5-792D5832CFB7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18596BD-8133-4302-A6FF-C6E8104F7E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AC406E-9523-4C84-8263-FFA1B33429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BF02D-DF30-4EAC-8B2F-865153CC32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84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9E067-B05D-4F41-9CE5-792D5832CFB7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BF02D-DF30-4EAC-8B2F-865153CC32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918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713" r:id="rId8"/>
    <p:sldLayoutId id="2147483696" r:id="rId9"/>
    <p:sldLayoutId id="2147483697" r:id="rId10"/>
    <p:sldLayoutId id="2147483698" r:id="rId11"/>
    <p:sldLayoutId id="2147483699" r:id="rId12"/>
    <p:sldLayoutId id="214748371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26" Type="http://schemas.openxmlformats.org/officeDocument/2006/relationships/image" Target="../media/image8.png"/><Relationship Id="rId3" Type="http://schemas.openxmlformats.org/officeDocument/2006/relationships/tags" Target="../tags/tag5.xml"/><Relationship Id="rId21" Type="http://schemas.openxmlformats.org/officeDocument/2006/relationships/image" Target="../media/image3.png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5" Type="http://schemas.openxmlformats.org/officeDocument/2006/relationships/image" Target="../media/image7.png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0" Type="http://schemas.openxmlformats.org/officeDocument/2006/relationships/notesSlide" Target="../notesSlides/notesSlide1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openxmlformats.org/officeDocument/2006/relationships/image" Target="../media/image6.jpeg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23" Type="http://schemas.openxmlformats.org/officeDocument/2006/relationships/image" Target="../media/image5.png"/><Relationship Id="rId10" Type="http://schemas.openxmlformats.org/officeDocument/2006/relationships/tags" Target="../tags/tag12.xml"/><Relationship Id="rId19" Type="http://schemas.openxmlformats.org/officeDocument/2006/relationships/slideLayout" Target="../slideLayouts/slideLayout20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image" Target="../media/image4.svg"/><Relationship Id="rId27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23.xml"/><Relationship Id="rId7" Type="http://schemas.openxmlformats.org/officeDocument/2006/relationships/image" Target="../media/image10.jp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9.xml"/><Relationship Id="rId4" Type="http://schemas.openxmlformats.org/officeDocument/2006/relationships/tags" Target="../tags/tag24.xml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25.xml"/><Relationship Id="rId5" Type="http://schemas.openxmlformats.org/officeDocument/2006/relationships/image" Target="../media/image2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4" name="图片 683" descr="水上有许多船&#10;&#10;描述已自动生成">
            <a:extLst>
              <a:ext uri="{FF2B5EF4-FFF2-40B4-BE49-F238E27FC236}">
                <a16:creationId xmlns:a16="http://schemas.microsoft.com/office/drawing/2014/main" id="{D0C56359-59D8-4293-8DC8-FDD46E6FA8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08" t="21549" b="291"/>
          <a:stretch/>
        </p:blipFill>
        <p:spPr>
          <a:xfrm flipH="1">
            <a:off x="839736" y="0"/>
            <a:ext cx="11352265" cy="6858000"/>
          </a:xfrm>
          <a:custGeom>
            <a:avLst/>
            <a:gdLst>
              <a:gd name="connsiteX0" fmla="*/ 11352265 w 11352265"/>
              <a:gd name="connsiteY0" fmla="*/ 0 h 6858000"/>
              <a:gd name="connsiteX1" fmla="*/ 0 w 11352265"/>
              <a:gd name="connsiteY1" fmla="*/ 0 h 6858000"/>
              <a:gd name="connsiteX2" fmla="*/ 0 w 11352265"/>
              <a:gd name="connsiteY2" fmla="*/ 6858000 h 6858000"/>
              <a:gd name="connsiteX3" fmla="*/ 11352265 w 1135226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52265" h="6858000">
                <a:moveTo>
                  <a:pt x="11352265" y="0"/>
                </a:moveTo>
                <a:lnTo>
                  <a:pt x="0" y="0"/>
                </a:lnTo>
                <a:lnTo>
                  <a:pt x="0" y="6858000"/>
                </a:lnTo>
                <a:lnTo>
                  <a:pt x="11352265" y="6858000"/>
                </a:lnTo>
                <a:close/>
              </a:path>
            </a:pathLst>
          </a:custGeom>
        </p:spPr>
      </p:pic>
      <p:sp>
        <p:nvSpPr>
          <p:cNvPr id="171" name="矩形: 圆角 170">
            <a:extLst>
              <a:ext uri="{FF2B5EF4-FFF2-40B4-BE49-F238E27FC236}">
                <a16:creationId xmlns:a16="http://schemas.microsoft.com/office/drawing/2014/main" id="{C44BA5DD-5C28-4A1F-A686-8719AAB31BC4}"/>
              </a:ext>
            </a:extLst>
          </p:cNvPr>
          <p:cNvSpPr/>
          <p:nvPr/>
        </p:nvSpPr>
        <p:spPr>
          <a:xfrm>
            <a:off x="-2" y="0"/>
            <a:ext cx="12192000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2468F">
                  <a:lumMod val="81000"/>
                  <a:lumOff val="19000"/>
                </a:srgbClr>
              </a:gs>
              <a:gs pos="100000">
                <a:srgbClr val="02468F">
                  <a:alpha val="10000"/>
                </a:srgbClr>
              </a:gs>
              <a:gs pos="50000">
                <a:srgbClr val="02468F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956653-055A-48A5-9184-883B04ECF2A8}"/>
              </a:ext>
            </a:extLst>
          </p:cNvPr>
          <p:cNvSpPr txBox="1"/>
          <p:nvPr/>
        </p:nvSpPr>
        <p:spPr>
          <a:xfrm>
            <a:off x="591198" y="861129"/>
            <a:ext cx="1093258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Smart Image of Port Transport</a:t>
            </a: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B9B68269-BA01-4E09-8E53-FEB57F7F7941}"/>
              </a:ext>
            </a:extLst>
          </p:cNvPr>
          <p:cNvSpPr txBox="1"/>
          <p:nvPr/>
        </p:nvSpPr>
        <p:spPr>
          <a:xfrm>
            <a:off x="591198" y="3943899"/>
            <a:ext cx="5711311" cy="168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Team Pathfinder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CPWC2024-0018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</a:p>
        </p:txBody>
      </p:sp>
      <p:pic>
        <p:nvPicPr>
          <p:cNvPr id="683" name="图片 682" descr="图片包含 桌子, 大, 小, 亮&#10;&#10;描述已自动生成">
            <a:extLst>
              <a:ext uri="{FF2B5EF4-FFF2-40B4-BE49-F238E27FC236}">
                <a16:creationId xmlns:a16="http://schemas.microsoft.com/office/drawing/2014/main" id="{2FAFBFCF-DAB9-4AC8-B562-4D49BB7A189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t="39400" r="35914" b="1460"/>
          <a:stretch/>
        </p:blipFill>
        <p:spPr>
          <a:xfrm flipH="1">
            <a:off x="5545084" y="1547915"/>
            <a:ext cx="6646916" cy="5223482"/>
          </a:xfrm>
          <a:custGeom>
            <a:avLst/>
            <a:gdLst>
              <a:gd name="connsiteX0" fmla="*/ 11543924 w 11543924"/>
              <a:gd name="connsiteY0" fmla="*/ 0 h 6539125"/>
              <a:gd name="connsiteX1" fmla="*/ 0 w 11543924"/>
              <a:gd name="connsiteY1" fmla="*/ 0 h 6539125"/>
              <a:gd name="connsiteX2" fmla="*/ 0 w 11543924"/>
              <a:gd name="connsiteY2" fmla="*/ 6539125 h 6539125"/>
              <a:gd name="connsiteX3" fmla="*/ 11543924 w 11543924"/>
              <a:gd name="connsiteY3" fmla="*/ 6539125 h 653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3924" h="6539125">
                <a:moveTo>
                  <a:pt x="11543924" y="0"/>
                </a:moveTo>
                <a:lnTo>
                  <a:pt x="0" y="0"/>
                </a:lnTo>
                <a:lnTo>
                  <a:pt x="0" y="6539125"/>
                </a:lnTo>
                <a:lnTo>
                  <a:pt x="11543924" y="6539125"/>
                </a:ln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1999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476">
        <p14:prism/>
      </p:transition>
    </mc:Choice>
    <mc:Fallback xmlns="">
      <p:transition spd="slow" advTm="3476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95610" y="253016"/>
            <a:ext cx="4552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r>
              <a:rPr lang="en-US" altLang="zh-CN" dirty="0"/>
              <a:t>System Architecture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171152" y="1323464"/>
            <a:ext cx="3778885" cy="1765935"/>
            <a:chOff x="7133" y="7585"/>
            <a:chExt cx="5951" cy="2781"/>
          </a:xfrm>
        </p:grpSpPr>
        <p:sp>
          <p:nvSpPr>
            <p:cNvPr id="54" name="流程图: 多文档 53"/>
            <p:cNvSpPr/>
            <p:nvPr>
              <p:custDataLst>
                <p:tags r:id="rId17"/>
              </p:custDataLst>
            </p:nvPr>
          </p:nvSpPr>
          <p:spPr>
            <a:xfrm>
              <a:off x="8729" y="7585"/>
              <a:ext cx="2820" cy="2096"/>
            </a:xfrm>
            <a:prstGeom prst="flowChartMultidocument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ang="2700000" scaled="0"/>
            </a:gradFill>
            <a:ln w="285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Arial Black" panose="020B0A04020102020204" pitchFamily="34" charset="0"/>
              </a:endParaRPr>
            </a:p>
          </p:txBody>
        </p:sp>
        <p:pic>
          <p:nvPicPr>
            <p:cNvPr id="19" name="图片 18" descr="31393935333132383b31393939333838353b521b610f"/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9332" y="8098"/>
              <a:ext cx="1104" cy="1104"/>
            </a:xfrm>
            <a:prstGeom prst="rect">
              <a:avLst/>
            </a:prstGeom>
          </p:spPr>
        </p:pic>
        <p:sp>
          <p:nvSpPr>
            <p:cNvPr id="20" name="矩形: 圆角 18"/>
            <p:cNvSpPr/>
            <p:nvPr>
              <p:custDataLst>
                <p:tags r:id="rId18"/>
              </p:custDataLst>
            </p:nvPr>
          </p:nvSpPr>
          <p:spPr>
            <a:xfrm>
              <a:off x="7133" y="9780"/>
              <a:ext cx="5951" cy="586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22498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Archive Database</a:t>
              </a:r>
            </a:p>
          </p:txBody>
        </p:sp>
      </p:grpSp>
      <p:sp>
        <p:nvSpPr>
          <p:cNvPr id="25" name="泪滴形 24"/>
          <p:cNvSpPr/>
          <p:nvPr/>
        </p:nvSpPr>
        <p:spPr>
          <a:xfrm rot="9360000">
            <a:off x="7865110" y="3216027"/>
            <a:ext cx="202565" cy="162560"/>
          </a:xfrm>
          <a:prstGeom prst="teardrop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99720" y="2322084"/>
            <a:ext cx="11908155" cy="1497965"/>
          </a:xfrm>
          <a:custGeom>
            <a:avLst/>
            <a:gdLst>
              <a:gd name="connisteX0" fmla="*/ 0 w 11908155"/>
              <a:gd name="connsiteY0" fmla="*/ 1075690 h 1497831"/>
              <a:gd name="connisteX1" fmla="*/ 4940300 w 11908155"/>
              <a:gd name="connsiteY1" fmla="*/ 1085850 h 1497831"/>
              <a:gd name="connisteX2" fmla="*/ 6704965 w 11908155"/>
              <a:gd name="connsiteY2" fmla="*/ 862330 h 1497831"/>
              <a:gd name="connisteX3" fmla="*/ 9240520 w 11908155"/>
              <a:gd name="connsiteY3" fmla="*/ 1470660 h 1497831"/>
              <a:gd name="connisteX4" fmla="*/ 11908155 w 11908155"/>
              <a:gd name="connsiteY4" fmla="*/ 0 h 1497831"/>
              <a:gd name="connisteX5" fmla="*/ 12222480 w 11908155"/>
              <a:gd name="connsiteY5" fmla="*/ -608330 h 149783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1908155" h="1497831">
                <a:moveTo>
                  <a:pt x="0" y="1075690"/>
                </a:moveTo>
                <a:cubicBezTo>
                  <a:pt x="952500" y="1082040"/>
                  <a:pt x="3599180" y="1128395"/>
                  <a:pt x="4940300" y="1085850"/>
                </a:cubicBezTo>
                <a:cubicBezTo>
                  <a:pt x="6281420" y="1043305"/>
                  <a:pt x="5845175" y="785495"/>
                  <a:pt x="6704965" y="862330"/>
                </a:cubicBezTo>
                <a:cubicBezTo>
                  <a:pt x="7564755" y="939165"/>
                  <a:pt x="8199755" y="1643380"/>
                  <a:pt x="9240520" y="1470660"/>
                </a:cubicBezTo>
                <a:cubicBezTo>
                  <a:pt x="10281285" y="1297940"/>
                  <a:pt x="11311890" y="415925"/>
                  <a:pt x="11908155" y="0"/>
                </a:cubicBezTo>
              </a:path>
            </a:pathLst>
          </a:custGeom>
          <a:noFill/>
          <a:ln w="63500">
            <a:gradFill>
              <a:gsLst>
                <a:gs pos="52000">
                  <a:srgbClr val="018EEC">
                    <a:alpha val="80000"/>
                  </a:srgbClr>
                </a:gs>
                <a:gs pos="0">
                  <a:schemeClr val="bg2"/>
                </a:gs>
                <a:gs pos="100000">
                  <a:srgbClr val="0369D7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schemeClr val="accent6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47ECF2C-E3C5-0573-44A9-240C1B8C0C23}"/>
              </a:ext>
            </a:extLst>
          </p:cNvPr>
          <p:cNvGrpSpPr/>
          <p:nvPr/>
        </p:nvGrpSpPr>
        <p:grpSpPr>
          <a:xfrm>
            <a:off x="8246190" y="3995160"/>
            <a:ext cx="3778885" cy="2533155"/>
            <a:chOff x="7479563" y="3568068"/>
            <a:chExt cx="3778885" cy="2533155"/>
          </a:xfrm>
        </p:grpSpPr>
        <p:grpSp>
          <p:nvGrpSpPr>
            <p:cNvPr id="52" name="组合 51"/>
            <p:cNvGrpSpPr/>
            <p:nvPr/>
          </p:nvGrpSpPr>
          <p:grpSpPr>
            <a:xfrm>
              <a:off x="7529020" y="3568068"/>
              <a:ext cx="3729316" cy="2079452"/>
              <a:chOff x="1136" y="6525"/>
              <a:chExt cx="6424" cy="3303"/>
            </a:xfrm>
          </p:grpSpPr>
          <p:pic>
            <p:nvPicPr>
              <p:cNvPr id="51" name="图片 50"/>
              <p:cNvPicPr preferRelativeResize="0"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23"/>
              <a:stretch>
                <a:fillRect/>
              </a:stretch>
            </p:blipFill>
            <p:spPr>
              <a:xfrm>
                <a:off x="1136" y="6525"/>
                <a:ext cx="6424" cy="3303"/>
              </a:xfrm>
              <a:prstGeom prst="rect">
                <a:avLst/>
              </a:prstGeom>
              <a:noFill/>
              <a:ln>
                <a:noFill/>
              </a:ln>
              <a:effectLst>
                <a:softEdge rad="50800"/>
              </a:effectLst>
            </p:spPr>
          </p:pic>
          <p:grpSp>
            <p:nvGrpSpPr>
              <p:cNvPr id="42" name="组合 41"/>
              <p:cNvGrpSpPr/>
              <p:nvPr/>
            </p:nvGrpSpPr>
            <p:grpSpPr>
              <a:xfrm>
                <a:off x="1420" y="6754"/>
                <a:ext cx="5858" cy="2858"/>
                <a:chOff x="6878650" y="1255165"/>
                <a:chExt cx="4279392" cy="2003991"/>
              </a:xfrm>
            </p:grpSpPr>
            <p:sp>
              <p:nvSpPr>
                <p:cNvPr id="44" name="矩形: 圆角 4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8109289" y="2658179"/>
                  <a:ext cx="1962100" cy="600977"/>
                </a:xfrm>
                <a:prstGeom prst="roundRect">
                  <a:avLst/>
                </a:prstGeom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sz="1600" b="1" dirty="0">
                      <a:solidFill>
                        <a:prstClr val="white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Container</a:t>
                  </a:r>
                </a:p>
                <a:p>
                  <a:pPr marR="0" lvl="0" indent="0" algn="ctr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sz="1600" b="1" dirty="0">
                      <a:solidFill>
                        <a:prstClr val="white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information</a:t>
                  </a:r>
                  <a:endParaRPr lang="zh-CN" altLang="en-US" sz="16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" name="矩形: 圆角 6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6879478" y="1954559"/>
                  <a:ext cx="2123501" cy="601004"/>
                </a:xfrm>
                <a:prstGeom prst="roundRect">
                  <a:avLst/>
                </a:prstGeom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sz="1600" b="1" dirty="0">
                      <a:solidFill>
                        <a:prstClr val="white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Order</a:t>
                  </a:r>
                </a:p>
                <a:p>
                  <a:pPr marR="0" lvl="0" indent="0" algn="ctr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sz="1600" b="1" dirty="0">
                      <a:solidFill>
                        <a:prstClr val="white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information</a:t>
                  </a:r>
                  <a:endParaRPr lang="zh-CN" altLang="en-US" sz="16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" name="矩形: 圆角 7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6878650" y="1255165"/>
                  <a:ext cx="2123501" cy="601004"/>
                </a:xfrm>
                <a:prstGeom prst="roundRect">
                  <a:avLst/>
                </a:prstGeom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Arial Black" panose="020B0A04020102020204" pitchFamily="34" charset="0"/>
                    </a:rPr>
                    <a:t> </a:t>
                  </a:r>
                  <a:r>
                    <a:rPr lang="en-US" altLang="zh-CN" sz="1600" b="1" dirty="0">
                      <a:solidFill>
                        <a:prstClr val="white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Ti</a:t>
                  </a:r>
                  <a:r>
                    <a:rPr lang="zh-CN" altLang="en-US" sz="1600" b="1" dirty="0">
                      <a:solidFill>
                        <a:prstClr val="white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me</a:t>
                  </a:r>
                  <a:endParaRPr lang="en-US" altLang="zh-CN" sz="16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  <a:p>
                  <a:pPr marR="0" lvl="0" indent="0" algn="ctr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sz="1600" b="1" dirty="0">
                      <a:solidFill>
                        <a:prstClr val="white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information</a:t>
                  </a:r>
                  <a:endParaRPr lang="zh-CN" altLang="en-US" sz="16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" name="矩形: 圆角 9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9181870" y="1954559"/>
                  <a:ext cx="1976172" cy="601004"/>
                </a:xfrm>
                <a:prstGeom prst="roundRect">
                  <a:avLst/>
                </a:prstGeom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r>
                    <a:rPr lang="en-US" altLang="zh-CN" sz="1600" b="1" dirty="0">
                      <a:solidFill>
                        <a:prstClr val="white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Material</a:t>
                  </a:r>
                </a:p>
                <a:p>
                  <a:pPr algn="ctr">
                    <a:defRPr/>
                  </a:pPr>
                  <a:r>
                    <a:rPr lang="en-US" altLang="zh-CN" sz="1600" b="1" dirty="0">
                      <a:solidFill>
                        <a:prstClr val="white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information</a:t>
                  </a:r>
                  <a:endParaRPr lang="zh-CN" altLang="en-US" sz="16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" name="矩形: 圆角 11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9189174" y="1255165"/>
                  <a:ext cx="1962100" cy="601004"/>
                </a:xfrm>
                <a:prstGeom prst="roundRect">
                  <a:avLst/>
                </a:prstGeom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r>
                    <a:rPr lang="en-US" altLang="zh-CN" sz="1600" b="1" dirty="0">
                      <a:solidFill>
                        <a:prstClr val="white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Truck</a:t>
                  </a:r>
                </a:p>
                <a:p>
                  <a:pPr algn="ctr">
                    <a:defRPr/>
                  </a:pPr>
                  <a:r>
                    <a:rPr lang="en-US" altLang="zh-CN" sz="1600" b="1" dirty="0">
                      <a:solidFill>
                        <a:prstClr val="white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information</a:t>
                  </a:r>
                  <a:endParaRPr lang="zh-CN" altLang="en-US" sz="16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5" name="矩形: 圆角 18"/>
            <p:cNvSpPr/>
            <p:nvPr/>
          </p:nvSpPr>
          <p:spPr>
            <a:xfrm>
              <a:off x="7479563" y="5729113"/>
              <a:ext cx="3778885" cy="372110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rgbClr val="224982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Web Screen Visualization</a:t>
              </a:r>
            </a:p>
          </p:txBody>
        </p:sp>
      </p:grpSp>
      <p:pic>
        <p:nvPicPr>
          <p:cNvPr id="106" name="图片 105"/>
          <p:cNvPicPr/>
          <p:nvPr/>
        </p:nvPicPr>
        <p:blipFill>
          <a:blip r:embed="rId24">
            <a:clrChange>
              <a:clrFrom>
                <a:srgbClr val="081027">
                  <a:alpha val="100000"/>
                </a:srgbClr>
              </a:clrFrom>
              <a:clrTo>
                <a:srgbClr val="081027">
                  <a:alpha val="100000"/>
                  <a:alpha val="0"/>
                </a:srgbClr>
              </a:clrTo>
            </a:clrChange>
            <a:lum bright="-6000" contrast="12000"/>
          </a:blip>
          <a:stretch>
            <a:fillRect/>
          </a:stretch>
        </p:blipFill>
        <p:spPr>
          <a:xfrm>
            <a:off x="10997715" y="1918765"/>
            <a:ext cx="2342466" cy="916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图片 106"/>
          <p:cNvPicPr/>
          <p:nvPr/>
        </p:nvPicPr>
        <p:blipFill>
          <a:blip r:embed="rId25">
            <a:clrChange>
              <a:clrFrom>
                <a:srgbClr val="CCD1D5">
                  <a:alpha val="100000"/>
                </a:srgbClr>
              </a:clrFrom>
              <a:clrTo>
                <a:srgbClr val="CCD1D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917" y="2074007"/>
            <a:ext cx="1275567" cy="92115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49221D30-E15A-7EB6-2E1C-240FC0F7EF93}"/>
              </a:ext>
            </a:extLst>
          </p:cNvPr>
          <p:cNvGrpSpPr/>
          <p:nvPr/>
        </p:nvGrpSpPr>
        <p:grpSpPr>
          <a:xfrm>
            <a:off x="146077" y="3737313"/>
            <a:ext cx="3501390" cy="1959630"/>
            <a:chOff x="466725" y="3175190"/>
            <a:chExt cx="3501390" cy="1959630"/>
          </a:xfrm>
        </p:grpSpPr>
        <p:sp>
          <p:nvSpPr>
            <p:cNvPr id="16" name="文本框 15"/>
            <p:cNvSpPr txBox="1"/>
            <p:nvPr/>
          </p:nvSpPr>
          <p:spPr>
            <a:xfrm>
              <a:off x="466725" y="4673155"/>
              <a:ext cx="3501390" cy="4616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rgbClr val="224982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Real Wharf Scene﻿</a:t>
              </a: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DF515710-232C-9A72-5038-82D17B09B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732565" y="3175190"/>
              <a:ext cx="2969710" cy="1497965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6876C3C-8AD5-7DAE-5A5E-449E2A064F63}"/>
              </a:ext>
            </a:extLst>
          </p:cNvPr>
          <p:cNvGrpSpPr/>
          <p:nvPr/>
        </p:nvGrpSpPr>
        <p:grpSpPr>
          <a:xfrm>
            <a:off x="357505" y="409575"/>
            <a:ext cx="405130" cy="295910"/>
            <a:chOff x="11240" y="4237"/>
            <a:chExt cx="638" cy="466"/>
          </a:xfrm>
        </p:grpSpPr>
        <p:sp>
          <p:nvSpPr>
            <p:cNvPr id="6" name="任意多边形 35">
              <a:extLst>
                <a:ext uri="{FF2B5EF4-FFF2-40B4-BE49-F238E27FC236}">
                  <a16:creationId xmlns:a16="http://schemas.microsoft.com/office/drawing/2014/main" id="{C140E560-E9D2-1E97-7140-30DFB67192B6}"/>
                </a:ext>
              </a:extLst>
            </p:cNvPr>
            <p:cNvSpPr/>
            <p:nvPr/>
          </p:nvSpPr>
          <p:spPr>
            <a:xfrm rot="3360000">
              <a:off x="11367" y="4221"/>
              <a:ext cx="210" cy="46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10" h="465">
                  <a:moveTo>
                    <a:pt x="210" y="0"/>
                  </a:moveTo>
                  <a:lnTo>
                    <a:pt x="210" y="465"/>
                  </a:lnTo>
                  <a:lnTo>
                    <a:pt x="210" y="465"/>
                  </a:lnTo>
                  <a:cubicBezTo>
                    <a:pt x="92" y="453"/>
                    <a:pt x="0" y="353"/>
                    <a:pt x="0" y="232"/>
                  </a:cubicBezTo>
                  <a:cubicBezTo>
                    <a:pt x="0" y="111"/>
                    <a:pt x="92" y="12"/>
                    <a:pt x="210" y="0"/>
                  </a:cubicBezTo>
                  <a:lnTo>
                    <a:pt x="21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汉仪润圆-65简" panose="00020600040101010101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E0569427-5104-A405-1620-B254D26AFE0A}"/>
                </a:ext>
              </a:extLst>
            </p:cNvPr>
            <p:cNvSpPr/>
            <p:nvPr/>
          </p:nvSpPr>
          <p:spPr>
            <a:xfrm>
              <a:off x="11412" y="4237"/>
              <a:ext cx="467" cy="46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汉仪润圆-65简" panose="00020600040101010101" charset="-122"/>
              </a:endParaRPr>
            </a:p>
          </p:txBody>
        </p:sp>
      </p:grpSp>
      <p:sp>
        <p:nvSpPr>
          <p:cNvPr id="24" name="泪滴形 23"/>
          <p:cNvSpPr/>
          <p:nvPr/>
        </p:nvSpPr>
        <p:spPr>
          <a:xfrm rot="18211458">
            <a:off x="1798832" y="3442627"/>
            <a:ext cx="202565" cy="162560"/>
          </a:xfrm>
          <a:prstGeom prst="teardrop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泪滴形 31">
            <a:extLst>
              <a:ext uri="{FF2B5EF4-FFF2-40B4-BE49-F238E27FC236}">
                <a16:creationId xmlns:a16="http://schemas.microsoft.com/office/drawing/2014/main" id="{50AF75D6-24C2-CDB6-AE3D-8E47096E207D}"/>
              </a:ext>
            </a:extLst>
          </p:cNvPr>
          <p:cNvSpPr/>
          <p:nvPr/>
        </p:nvSpPr>
        <p:spPr>
          <a:xfrm rot="8580000">
            <a:off x="3856317" y="3215419"/>
            <a:ext cx="202565" cy="162560"/>
          </a:xfrm>
          <a:prstGeom prst="teardrop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泪滴形 32">
            <a:extLst>
              <a:ext uri="{FF2B5EF4-FFF2-40B4-BE49-F238E27FC236}">
                <a16:creationId xmlns:a16="http://schemas.microsoft.com/office/drawing/2014/main" id="{4443AF94-2D78-5633-2542-CBE4AB7F956C}"/>
              </a:ext>
            </a:extLst>
          </p:cNvPr>
          <p:cNvSpPr/>
          <p:nvPr/>
        </p:nvSpPr>
        <p:spPr>
          <a:xfrm rot="18211458">
            <a:off x="5635636" y="3422482"/>
            <a:ext cx="202565" cy="162560"/>
          </a:xfrm>
          <a:prstGeom prst="teardrop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泪滴形 33">
            <a:extLst>
              <a:ext uri="{FF2B5EF4-FFF2-40B4-BE49-F238E27FC236}">
                <a16:creationId xmlns:a16="http://schemas.microsoft.com/office/drawing/2014/main" id="{D577F1F9-D36C-0F4D-BF30-09F9B09FD2D4}"/>
              </a:ext>
            </a:extLst>
          </p:cNvPr>
          <p:cNvSpPr/>
          <p:nvPr/>
        </p:nvSpPr>
        <p:spPr>
          <a:xfrm rot="16610220">
            <a:off x="10209314" y="3599017"/>
            <a:ext cx="202565" cy="162560"/>
          </a:xfrm>
          <a:prstGeom prst="teardrop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片 22"/>
          <p:cNvPicPr/>
          <p:nvPr>
            <p:custDataLst>
              <p:tags r:id="rId2"/>
            </p:custDataLst>
          </p:nvPr>
        </p:nvPicPr>
        <p:blipFill>
          <a:blip r:embed="rId27">
            <a:clrChange>
              <a:clrFrom>
                <a:srgbClr val="B0DAF2">
                  <a:alpha val="100000"/>
                </a:srgbClr>
              </a:clrFrom>
              <a:clrTo>
                <a:srgbClr val="B0DAF2">
                  <a:alpha val="100000"/>
                  <a:alpha val="0"/>
                </a:srgbClr>
              </a:clrTo>
            </a:clrChange>
          </a:blip>
          <a:srcRect l="67742" t="69077" r="-12772" b="-2737"/>
          <a:stretch>
            <a:fillRect/>
          </a:stretch>
        </p:blipFill>
        <p:spPr>
          <a:xfrm rot="21060000" flipH="1">
            <a:off x="-582930" y="2837704"/>
            <a:ext cx="1623695" cy="1141730"/>
          </a:xfrm>
          <a:prstGeom prst="diagStripe">
            <a:avLst/>
          </a:prstGeom>
          <a:noFill/>
          <a:ln w="9525">
            <a:noFill/>
          </a:ln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1DCCC16B-9C79-6A44-7698-BC21072ACED2}"/>
              </a:ext>
            </a:extLst>
          </p:cNvPr>
          <p:cNvGrpSpPr/>
          <p:nvPr/>
        </p:nvGrpSpPr>
        <p:grpSpPr>
          <a:xfrm>
            <a:off x="6252231" y="950862"/>
            <a:ext cx="3778885" cy="2138537"/>
            <a:chOff x="3056141" y="3175190"/>
            <a:chExt cx="3778885" cy="213853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245C45D-3D24-29B0-7740-5C2A55E69EA1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3522585" y="3175190"/>
              <a:ext cx="2845996" cy="16558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矩形: 圆角 16">
              <a:extLst>
                <a:ext uri="{FF2B5EF4-FFF2-40B4-BE49-F238E27FC236}">
                  <a16:creationId xmlns:a16="http://schemas.microsoft.com/office/drawing/2014/main" id="{2541C708-F234-8AEB-13B2-4D72CE54E8ED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3851161" y="4047405"/>
              <a:ext cx="2188845" cy="705174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Target detection </a:t>
              </a:r>
              <a:r>
                <a:rPr lang="zh-CN" altLang="en-US" b="1" dirty="0">
                  <a:solidFill>
                    <a:prstClr val="white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algorithm</a:t>
              </a:r>
              <a:r>
                <a:rPr lang="en-US" altLang="zh-CN" b="1" dirty="0">
                  <a:solidFill>
                    <a:prstClr val="white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endParaRPr lang="zh-CN" altLang="en-US" b="1" dirty="0">
                <a:solidFill>
                  <a:prstClr val="whit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矩形: 圆角 17">
              <a:extLst>
                <a:ext uri="{FF2B5EF4-FFF2-40B4-BE49-F238E27FC236}">
                  <a16:creationId xmlns:a16="http://schemas.microsoft.com/office/drawing/2014/main" id="{B0ECA664-293F-BB03-F0EF-6AEA6ED5479C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3855883" y="3271460"/>
              <a:ext cx="2179400" cy="637576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Path planning </a:t>
              </a: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algorithms</a:t>
              </a:r>
            </a:p>
          </p:txBody>
        </p:sp>
        <p:sp>
          <p:nvSpPr>
            <p:cNvPr id="35" name="矩形: 圆角 18">
              <a:extLst>
                <a:ext uri="{FF2B5EF4-FFF2-40B4-BE49-F238E27FC236}">
                  <a16:creationId xmlns:a16="http://schemas.microsoft.com/office/drawing/2014/main" id="{799FDAA6-A79D-B085-5F0C-088B52F59135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3056141" y="4951409"/>
              <a:ext cx="3778885" cy="362318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b="1" dirty="0">
                  <a:solidFill>
                    <a:srgbClr val="224982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Algorithm Development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7F806DA-36A7-1A35-9154-AA0A394D1B1B}"/>
              </a:ext>
            </a:extLst>
          </p:cNvPr>
          <p:cNvGrpSpPr/>
          <p:nvPr/>
        </p:nvGrpSpPr>
        <p:grpSpPr>
          <a:xfrm>
            <a:off x="3794383" y="3688770"/>
            <a:ext cx="3778885" cy="2148079"/>
            <a:chOff x="3056141" y="3314733"/>
            <a:chExt cx="3778885" cy="2148079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06DBC169-F18C-5931-7DE2-A5A443F85929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522585" y="3314733"/>
              <a:ext cx="2845996" cy="1635377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矩形: 圆角 16">
              <a:extLst>
                <a:ext uri="{FF2B5EF4-FFF2-40B4-BE49-F238E27FC236}">
                  <a16:creationId xmlns:a16="http://schemas.microsoft.com/office/drawing/2014/main" id="{E1B619C4-C084-6D51-B521-BBF0EA22E143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851161" y="4163825"/>
              <a:ext cx="2188845" cy="63720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Container loading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矩形: 圆角 17">
              <a:extLst>
                <a:ext uri="{FF2B5EF4-FFF2-40B4-BE49-F238E27FC236}">
                  <a16:creationId xmlns:a16="http://schemas.microsoft.com/office/drawing/2014/main" id="{9D3E08DC-21A7-69B1-3A0D-C6D6179284D8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855883" y="3387880"/>
              <a:ext cx="2179400" cy="637576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Cargo </a:t>
              </a:r>
              <a:r>
                <a:rPr lang="en-US" altLang="zh-CN" sz="1800" b="1" dirty="0">
                  <a:latin typeface="Times New Roman" panose="02020603050405020304" pitchFamily="18" charset="0"/>
                  <a:ea typeface="汉仪仿宋简" panose="02010600000101010101" charset="-128"/>
                  <a:cs typeface="Times New Roman" panose="02020603050405020304" pitchFamily="18" charset="0"/>
                </a:rPr>
                <a:t>loading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矩形: 圆角 18">
              <a:extLst>
                <a:ext uri="{FF2B5EF4-FFF2-40B4-BE49-F238E27FC236}">
                  <a16:creationId xmlns:a16="http://schemas.microsoft.com/office/drawing/2014/main" id="{FE134DE7-1CE1-6656-61E8-E4CEC26C95B0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3056141" y="5100494"/>
              <a:ext cx="3778885" cy="362318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b="1" dirty="0">
                  <a:solidFill>
                    <a:srgbClr val="224982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Digital Twin System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6340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9780">
        <p14:prism/>
      </p:transition>
    </mc:Choice>
    <mc:Fallback xmlns="">
      <p:transition spd="slow" advTm="97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4.81481E-6 L 0.13281 -0.00208 " pathEditMode="fixed" rAng="0" ptsTypes="AA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3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281 -0.00208 L 0.3026 0.0007 " pathEditMode="fixed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90" y="13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73 0.00162 L 0.30273 0.00162 C 0.30951 0.00023 0.31302 -0.00069 0.32096 -0.00069 C 0.32474 -0.00069 0.33125 0.0007 0.33542 0.00162 C 0.3375 0.00116 0.33958 0.00046 0.34167 0.00046 C 0.44271 -0.00185 0.4069 0.01065 0.4418 -0.00185 C 0.44284 -0.00255 0.44388 -0.00347 0.44505 -0.00417 C 0.44818 -0.00555 0.45 -0.00509 0.45326 -0.00509 L 0.4526 -0.00509 " pathEditMode="relative" ptsTypes="AAAAAAAAA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326 -0.00417 L 0.45326 -0.00417 C 0.45534 -0.00579 0.45729 -0.00741 0.45951 -0.00856 C 0.46068 -0.00926 0.46198 -0.00972 0.46328 -0.00972 C 0.46836 -0.01042 0.47331 -0.01042 0.47839 -0.01088 C 0.47969 -0.01204 0.48086 -0.01343 0.48216 -0.01435 C 0.4832 -0.01481 0.48438 -0.01481 0.48529 -0.01528 C 0.48594 -0.01574 0.48659 -0.0162 0.48724 -0.01643 C 0.48828 -0.0169 0.48932 -0.01713 0.49036 -0.01759 C 0.49102 -0.01782 0.49167 -0.01852 0.49232 -0.01875 C 0.49336 -0.01921 0.4944 -0.01921 0.49544 -0.01991 C 0.49648 -0.02037 0.49753 -0.02153 0.49857 -0.02199 C 0.49987 -0.02292 0.50299 -0.02384 0.5043 -0.0243 C 0.51185 -0.03102 0.50065 -0.0206 0.5099 -0.03102 C 0.51055 -0.03171 0.5112 -0.03171 0.51185 -0.03218 C 0.51641 -0.03565 0.51224 -0.03356 0.51693 -0.03542 L 0.53828 -0.03333 C 0.53997 -0.0331 0.54167 -0.03241 0.54336 -0.03218 C 0.54987 -0.03148 0.55638 -0.03148 0.56289 -0.03102 C 0.56771 -0.02546 0.5638 -0.02917 0.57487 -0.02778 C 0.57695 -0.02731 0.57904 -0.02685 0.58125 -0.02662 C 0.58268 -0.02593 0.58411 -0.025 0.58555 -0.0243 C 0.58711 -0.02384 0.58854 -0.02384 0.58997 -0.02315 C 0.59063 -0.02292 0.59128 -0.02245 0.59193 -0.02199 C 0.59362 -0.0213 0.59701 -0.01991 0.59701 -0.01991 C 0.60091 -0.01273 0.59635 -0.01968 0.60195 -0.01528 C 0.6026 -0.01505 0.60273 -0.01366 0.60326 -0.01319 C 0.6043 -0.0125 0.60534 -0.0125 0.60638 -0.01204 C 0.61484 -0.00208 0.60234 -0.01643 0.61016 -0.00856 C 0.61159 -0.00741 0.6125 -0.00486 0.61393 -0.00417 C 0.61602 -0.00324 0.61771 -0.00278 0.61966 -0.00093 C 0.62057 -7.40741E-7 0.62122 0.00162 0.62214 0.00255 C 0.62448 0.00486 0.62604 0.00625 0.62852 0.00695 C 0.62891 0.00718 0.6293 0.00695 0.62982 0.00695 L 0.62982 0.00695 " pathEditMode="relative" ptsTypes="AAAAAAAAAAAAAAAAAAAAAAAAAAAAAAAAAAA">
                                      <p:cBhvr>
                                        <p:cTn id="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099 0.00949 L 0.63099 0.00949 C 0.63255 0.01204 0.63398 0.01528 0.63594 0.01713 C 0.63724 0.01852 0.63893 0.01806 0.64036 0.01829 C 0.6431 0.01875 0.64583 0.01898 0.64857 0.01945 C 0.64987 0.0206 0.65117 0.02153 0.65234 0.02292 C 0.65299 0.02338 0.65352 0.02454 0.6543 0.025 C 0.65781 0.02778 0.65859 0.02732 0.6625 0.02847 C 0.66354 0.0287 0.66458 0.02894 0.66563 0.02963 C 0.66758 0.03056 0.67122 0.03287 0.67122 0.03287 C 0.67214 0.03403 0.67305 0.03495 0.67383 0.03634 C 0.67448 0.03727 0.67487 0.03889 0.67565 0.03958 C 0.67643 0.04028 0.67734 0.04028 0.67826 0.04074 C 0.68672 0.04537 0.68099 0.04352 0.68958 0.04514 C 0.69375 0.05093 0.69023 0.04676 0.69518 0.05093 C 0.69701 0.05232 0.69844 0.05486 0.70026 0.05532 C 0.70716 0.05741 0.70273 0.05625 0.71354 0.05764 C 0.71419 0.05787 0.71471 0.05833 0.71536 0.05857 C 0.71667 0.05926 0.71797 0.05949 0.71914 0.05972 C 0.72018 0.06019 0.72135 0.06065 0.7224 0.06088 C 0.72318 0.06157 0.72396 0.06296 0.72487 0.0632 C 0.73529 0.06458 0.72695 0.06157 0.73307 0.06088 C 0.73867 0.06019 0.7444 0.06019 0.75013 0.05972 C 0.76016 0.05532 0.75117 0.0588 0.76771 0.05648 C 0.77279 0.05579 0.77031 0.05509 0.77526 0.05301 C 0.77839 0.05185 0.78177 0.05162 0.78477 0.04977 C 0.78841 0.04745 0.78477 0.04954 0.78919 0.04745 C 0.7974 0.04352 0.79036 0.04676 0.79609 0.04421 C 0.7987 0.03958 0.79635 0.04282 0.80247 0.04074 C 0.80586 0.03958 0.81341 0.03565 0.81563 0.03287 L 0.81758 0.03056 C 0.81797 0.02963 0.81823 0.02824 0.81875 0.02732 C 0.81953 0.02616 0.82057 0.02593 0.82135 0.025 C 0.82188 0.02454 0.82214 0.02361 0.82266 0.02292 L 0.82201 0.02384 " pathEditMode="relative" ptsTypes="AAAAAAAAAAAAAAAAAAAAAAAAAAAAAAAAAAA">
                                      <p:cBhvr>
                                        <p:cTn id="4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1927 0.01458 L 0.82331 0.01458 L 0.82708 0.01458 L 0.83073 0.01458 L 0.83451 0.0132 L 0.83815 0.00995 L 0.84206 0.00648 L 0.84557 0.00394 L 0.84935 0.00301 L 0.85299 0.00185 L 0.85677 -0.00139 L 0.86055 -0.00463 L 0.86432 -0.00718 L 0.86784 -0.01042 L 0.87161 -0.01389 L 0.87539 -0.01713 L 0.87904 -0.0206 L 0.88281 -0.02407 L 0.88633 -0.02847 L 0.8901 -0.0331 L 0.89388 -0.03773 L 0.89766 -0.04305 L 0.90143 -0.04653 L 0.90508 -0.05 L 0.90872 -0.05463 L 0.91237 -0.06018 L 0.91615 -0.06574 L 0.91992 -0.07037 L 0.92357 -0.07616 L 0.92747 -0.08287 L 0.93086 -0.08611 L 0.93477 -0.09074 L 0.93841 -0.0963 L 0.94219 -0.10208 L 0.94596 -0.1088 L 0.94961 -0.11551 L 0.95326 -0.12014 L 0.95703 -0.12454 L 0.96068 -0.13032 L 0.96445 -0.13588 L 0.96823 -0.14143 L 0.97201 -0.14907 " pathEditMode="relative" rAng="0" ptsTypes="AAAAAAAAAAAAAAAAAAAAAAAAAAAAAAAAAAAAAAAAAA">
                                      <p:cBhvr>
                                        <p:cTn id="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30" y="-8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4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矩形: 圆角 553">
            <a:extLst>
              <a:ext uri="{FF2B5EF4-FFF2-40B4-BE49-F238E27FC236}">
                <a16:creationId xmlns:a16="http://schemas.microsoft.com/office/drawing/2014/main" id="{D01D8A9E-F79E-4E5C-A63A-3449133CE21B}"/>
              </a:ext>
            </a:extLst>
          </p:cNvPr>
          <p:cNvSpPr/>
          <p:nvPr/>
        </p:nvSpPr>
        <p:spPr>
          <a:xfrm>
            <a:off x="-2" y="0"/>
            <a:ext cx="12192000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2468F">
                  <a:lumMod val="81000"/>
                  <a:lumOff val="19000"/>
                </a:srgbClr>
              </a:gs>
              <a:gs pos="100000">
                <a:srgbClr val="02468F"/>
              </a:gs>
              <a:gs pos="50000">
                <a:srgbClr val="02468F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8" name="图片 97" descr="一艘船&#10;&#10;低可信度描述已自动生成">
            <a:extLst>
              <a:ext uri="{FF2B5EF4-FFF2-40B4-BE49-F238E27FC236}">
                <a16:creationId xmlns:a16="http://schemas.microsoft.com/office/drawing/2014/main" id="{F050D837-3D2C-4764-8076-69FB0660D3B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alphaModFix am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 flipH="1">
            <a:off x="-2" y="0"/>
            <a:ext cx="12192005" cy="6858000"/>
          </a:xfrm>
          <a:prstGeom prst="rect">
            <a:avLst/>
          </a:prstGeom>
        </p:spPr>
      </p:pic>
      <p:grpSp>
        <p:nvGrpSpPr>
          <p:cNvPr id="6512" name="图形 6331">
            <a:extLst>
              <a:ext uri="{FF2B5EF4-FFF2-40B4-BE49-F238E27FC236}">
                <a16:creationId xmlns:a16="http://schemas.microsoft.com/office/drawing/2014/main" id="{C3FDCADA-D9BC-4A13-A603-9D687566E7A4}"/>
              </a:ext>
            </a:extLst>
          </p:cNvPr>
          <p:cNvGrpSpPr/>
          <p:nvPr/>
        </p:nvGrpSpPr>
        <p:grpSpPr>
          <a:xfrm>
            <a:off x="1270045" y="-8279031"/>
            <a:ext cx="505180" cy="251034"/>
            <a:chOff x="1270045" y="-8279031"/>
            <a:chExt cx="505180" cy="251034"/>
          </a:xfrm>
        </p:grpSpPr>
        <p:sp>
          <p:nvSpPr>
            <p:cNvPr id="6513" name="任意多边形: 形状 6512">
              <a:extLst>
                <a:ext uri="{FF2B5EF4-FFF2-40B4-BE49-F238E27FC236}">
                  <a16:creationId xmlns:a16="http://schemas.microsoft.com/office/drawing/2014/main" id="{18CC1E5C-83E2-4525-8A4E-5706019B35BB}"/>
                </a:ext>
              </a:extLst>
            </p:cNvPr>
            <p:cNvSpPr/>
            <p:nvPr/>
          </p:nvSpPr>
          <p:spPr>
            <a:xfrm>
              <a:off x="1279347" y="-8081514"/>
              <a:ext cx="50114" cy="52743"/>
            </a:xfrm>
            <a:custGeom>
              <a:avLst/>
              <a:gdLst>
                <a:gd name="connsiteX0" fmla="*/ 22677 w 50114"/>
                <a:gd name="connsiteY0" fmla="*/ 20 h 52743"/>
                <a:gd name="connsiteX1" fmla="*/ 28652 w 50114"/>
                <a:gd name="connsiteY1" fmla="*/ 20 h 52743"/>
                <a:gd name="connsiteX2" fmla="*/ 50134 w 50114"/>
                <a:gd name="connsiteY2" fmla="*/ 52763 h 52743"/>
                <a:gd name="connsiteX3" fmla="*/ 44781 w 50114"/>
                <a:gd name="connsiteY3" fmla="*/ 52763 h 52743"/>
                <a:gd name="connsiteX4" fmla="*/ 39581 w 50114"/>
                <a:gd name="connsiteY4" fmla="*/ 39962 h 52743"/>
                <a:gd name="connsiteX5" fmla="*/ 10885 w 50114"/>
                <a:gd name="connsiteY5" fmla="*/ 39962 h 52743"/>
                <a:gd name="connsiteX6" fmla="*/ 5373 w 50114"/>
                <a:gd name="connsiteY6" fmla="*/ 52763 h 52743"/>
                <a:gd name="connsiteX7" fmla="*/ 20 w 50114"/>
                <a:gd name="connsiteY7" fmla="*/ 52763 h 52743"/>
                <a:gd name="connsiteX8" fmla="*/ 22677 w 50114"/>
                <a:gd name="connsiteY8" fmla="*/ 20 h 52743"/>
                <a:gd name="connsiteX9" fmla="*/ 12358 w 50114"/>
                <a:gd name="connsiteY9" fmla="*/ 35859 h 52743"/>
                <a:gd name="connsiteX10" fmla="*/ 38107 w 50114"/>
                <a:gd name="connsiteY10" fmla="*/ 35859 h 52743"/>
                <a:gd name="connsiteX11" fmla="*/ 25617 w 50114"/>
                <a:gd name="connsiteY11" fmla="*/ 5373 h 52743"/>
                <a:gd name="connsiteX12" fmla="*/ 12358 w 50114"/>
                <a:gd name="connsiteY12" fmla="*/ 35859 h 52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114" h="52743">
                  <a:moveTo>
                    <a:pt x="22677" y="20"/>
                  </a:moveTo>
                  <a:lnTo>
                    <a:pt x="28652" y="20"/>
                  </a:lnTo>
                  <a:lnTo>
                    <a:pt x="50134" y="52763"/>
                  </a:lnTo>
                  <a:lnTo>
                    <a:pt x="44781" y="52763"/>
                  </a:lnTo>
                  <a:lnTo>
                    <a:pt x="39581" y="39962"/>
                  </a:lnTo>
                  <a:lnTo>
                    <a:pt x="10885" y="39962"/>
                  </a:lnTo>
                  <a:lnTo>
                    <a:pt x="5373" y="52763"/>
                  </a:lnTo>
                  <a:lnTo>
                    <a:pt x="20" y="52763"/>
                  </a:lnTo>
                  <a:lnTo>
                    <a:pt x="22677" y="20"/>
                  </a:lnTo>
                  <a:close/>
                  <a:moveTo>
                    <a:pt x="12358" y="35859"/>
                  </a:moveTo>
                  <a:lnTo>
                    <a:pt x="38107" y="35859"/>
                  </a:lnTo>
                  <a:lnTo>
                    <a:pt x="25617" y="5373"/>
                  </a:lnTo>
                  <a:lnTo>
                    <a:pt x="12358" y="35859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14" name="任意多边形: 形状 6513">
              <a:extLst>
                <a:ext uri="{FF2B5EF4-FFF2-40B4-BE49-F238E27FC236}">
                  <a16:creationId xmlns:a16="http://schemas.microsoft.com/office/drawing/2014/main" id="{851B11EB-EB1D-4B50-BB10-3C50966ADB4B}"/>
                </a:ext>
              </a:extLst>
            </p:cNvPr>
            <p:cNvSpPr/>
            <p:nvPr/>
          </p:nvSpPr>
          <p:spPr>
            <a:xfrm>
              <a:off x="1340561" y="-8081514"/>
              <a:ext cx="56153" cy="52743"/>
            </a:xfrm>
            <a:custGeom>
              <a:avLst/>
              <a:gdLst>
                <a:gd name="connsiteX0" fmla="*/ 50896 w 56153"/>
                <a:gd name="connsiteY0" fmla="*/ 8472 h 52743"/>
                <a:gd name="connsiteX1" fmla="*/ 28716 w 56153"/>
                <a:gd name="connsiteY1" fmla="*/ 35307 h 52743"/>
                <a:gd name="connsiteX2" fmla="*/ 27471 w 56153"/>
                <a:gd name="connsiteY2" fmla="*/ 35307 h 52743"/>
                <a:gd name="connsiteX3" fmla="*/ 5291 w 56153"/>
                <a:gd name="connsiteY3" fmla="*/ 8472 h 52743"/>
                <a:gd name="connsiteX4" fmla="*/ 5291 w 56153"/>
                <a:gd name="connsiteY4" fmla="*/ 52763 h 52743"/>
                <a:gd name="connsiteX5" fmla="*/ 20 w 56153"/>
                <a:gd name="connsiteY5" fmla="*/ 52763 h 52743"/>
                <a:gd name="connsiteX6" fmla="*/ 20 w 56153"/>
                <a:gd name="connsiteY6" fmla="*/ 20 h 52743"/>
                <a:gd name="connsiteX7" fmla="*/ 4827 w 56153"/>
                <a:gd name="connsiteY7" fmla="*/ 20 h 52743"/>
                <a:gd name="connsiteX8" fmla="*/ 28100 w 56153"/>
                <a:gd name="connsiteY8" fmla="*/ 28176 h 52743"/>
                <a:gd name="connsiteX9" fmla="*/ 51284 w 56153"/>
                <a:gd name="connsiteY9" fmla="*/ 20 h 52743"/>
                <a:gd name="connsiteX10" fmla="*/ 56173 w 56153"/>
                <a:gd name="connsiteY10" fmla="*/ 20 h 52743"/>
                <a:gd name="connsiteX11" fmla="*/ 56173 w 56153"/>
                <a:gd name="connsiteY11" fmla="*/ 52763 h 52743"/>
                <a:gd name="connsiteX12" fmla="*/ 50896 w 56153"/>
                <a:gd name="connsiteY12" fmla="*/ 52763 h 52743"/>
                <a:gd name="connsiteX13" fmla="*/ 50896 w 56153"/>
                <a:gd name="connsiteY13" fmla="*/ 8472 h 52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153" h="52743">
                  <a:moveTo>
                    <a:pt x="50896" y="8472"/>
                  </a:moveTo>
                  <a:lnTo>
                    <a:pt x="28716" y="35307"/>
                  </a:lnTo>
                  <a:lnTo>
                    <a:pt x="27471" y="35307"/>
                  </a:lnTo>
                  <a:lnTo>
                    <a:pt x="5291" y="8472"/>
                  </a:lnTo>
                  <a:lnTo>
                    <a:pt x="5291" y="52763"/>
                  </a:lnTo>
                  <a:lnTo>
                    <a:pt x="20" y="52763"/>
                  </a:lnTo>
                  <a:lnTo>
                    <a:pt x="20" y="20"/>
                  </a:lnTo>
                  <a:lnTo>
                    <a:pt x="4827" y="20"/>
                  </a:lnTo>
                  <a:lnTo>
                    <a:pt x="28100" y="28176"/>
                  </a:lnTo>
                  <a:lnTo>
                    <a:pt x="51284" y="20"/>
                  </a:lnTo>
                  <a:lnTo>
                    <a:pt x="56173" y="20"/>
                  </a:lnTo>
                  <a:lnTo>
                    <a:pt x="56173" y="52763"/>
                  </a:lnTo>
                  <a:lnTo>
                    <a:pt x="50896" y="52763"/>
                  </a:lnTo>
                  <a:lnTo>
                    <a:pt x="50896" y="8472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15" name="任意多边形: 形状 6514">
              <a:extLst>
                <a:ext uri="{FF2B5EF4-FFF2-40B4-BE49-F238E27FC236}">
                  <a16:creationId xmlns:a16="http://schemas.microsoft.com/office/drawing/2014/main" id="{8D00BA9D-3E73-4CC2-B778-B069F15C8804}"/>
                </a:ext>
              </a:extLst>
            </p:cNvPr>
            <p:cNvSpPr/>
            <p:nvPr/>
          </p:nvSpPr>
          <p:spPr>
            <a:xfrm>
              <a:off x="1413243" y="-8082295"/>
              <a:ext cx="48710" cy="54298"/>
            </a:xfrm>
            <a:custGeom>
              <a:avLst/>
              <a:gdLst>
                <a:gd name="connsiteX0" fmla="*/ 28252 w 48710"/>
                <a:gd name="connsiteY0" fmla="*/ 42298 h 54298"/>
                <a:gd name="connsiteX1" fmla="*/ 42755 w 48710"/>
                <a:gd name="connsiteY1" fmla="*/ 37098 h 54298"/>
                <a:gd name="connsiteX2" fmla="*/ 48731 w 48710"/>
                <a:gd name="connsiteY2" fmla="*/ 46483 h 54298"/>
                <a:gd name="connsiteX3" fmla="*/ 27865 w 48710"/>
                <a:gd name="connsiteY3" fmla="*/ 54319 h 54298"/>
                <a:gd name="connsiteX4" fmla="*/ 20 w 48710"/>
                <a:gd name="connsiteY4" fmla="*/ 27166 h 54298"/>
                <a:gd name="connsiteX5" fmla="*/ 27865 w 48710"/>
                <a:gd name="connsiteY5" fmla="*/ 20 h 54298"/>
                <a:gd name="connsiteX6" fmla="*/ 48731 w 48710"/>
                <a:gd name="connsiteY6" fmla="*/ 7856 h 54298"/>
                <a:gd name="connsiteX7" fmla="*/ 42755 w 48710"/>
                <a:gd name="connsiteY7" fmla="*/ 17241 h 54298"/>
                <a:gd name="connsiteX8" fmla="*/ 28252 w 48710"/>
                <a:gd name="connsiteY8" fmla="*/ 12047 h 54298"/>
                <a:gd name="connsiteX9" fmla="*/ 13444 w 48710"/>
                <a:gd name="connsiteY9" fmla="*/ 27173 h 54298"/>
                <a:gd name="connsiteX10" fmla="*/ 28252 w 48710"/>
                <a:gd name="connsiteY10" fmla="*/ 42298 h 54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10" h="54298">
                  <a:moveTo>
                    <a:pt x="28252" y="42298"/>
                  </a:moveTo>
                  <a:cubicBezTo>
                    <a:pt x="34767" y="42298"/>
                    <a:pt x="39346" y="39739"/>
                    <a:pt x="42755" y="37098"/>
                  </a:cubicBezTo>
                  <a:lnTo>
                    <a:pt x="48731" y="46483"/>
                  </a:lnTo>
                  <a:cubicBezTo>
                    <a:pt x="43302" y="51372"/>
                    <a:pt x="36317" y="54319"/>
                    <a:pt x="27865" y="54319"/>
                  </a:cubicBezTo>
                  <a:cubicBezTo>
                    <a:pt x="11964" y="54319"/>
                    <a:pt x="20" y="42603"/>
                    <a:pt x="20" y="27166"/>
                  </a:cubicBezTo>
                  <a:cubicBezTo>
                    <a:pt x="20" y="11736"/>
                    <a:pt x="11964" y="20"/>
                    <a:pt x="27865" y="20"/>
                  </a:cubicBezTo>
                  <a:cubicBezTo>
                    <a:pt x="36317" y="20"/>
                    <a:pt x="43302" y="2966"/>
                    <a:pt x="48731" y="7856"/>
                  </a:cubicBezTo>
                  <a:lnTo>
                    <a:pt x="42755" y="17241"/>
                  </a:lnTo>
                  <a:cubicBezTo>
                    <a:pt x="39346" y="14606"/>
                    <a:pt x="34767" y="12047"/>
                    <a:pt x="28252" y="12047"/>
                  </a:cubicBezTo>
                  <a:cubicBezTo>
                    <a:pt x="19337" y="12047"/>
                    <a:pt x="13444" y="18797"/>
                    <a:pt x="13444" y="27173"/>
                  </a:cubicBezTo>
                  <a:cubicBezTo>
                    <a:pt x="13438" y="35555"/>
                    <a:pt x="19337" y="42298"/>
                    <a:pt x="28252" y="42298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16" name="任意多边形: 形状 6515">
              <a:extLst>
                <a:ext uri="{FF2B5EF4-FFF2-40B4-BE49-F238E27FC236}">
                  <a16:creationId xmlns:a16="http://schemas.microsoft.com/office/drawing/2014/main" id="{7A1C4A0C-0485-4636-A766-D8CF08FB77E2}"/>
                </a:ext>
              </a:extLst>
            </p:cNvPr>
            <p:cNvSpPr/>
            <p:nvPr/>
          </p:nvSpPr>
          <p:spPr>
            <a:xfrm>
              <a:off x="1475842" y="-8081514"/>
              <a:ext cx="50958" cy="52743"/>
            </a:xfrm>
            <a:custGeom>
              <a:avLst/>
              <a:gdLst>
                <a:gd name="connsiteX0" fmla="*/ 37949 w 50958"/>
                <a:gd name="connsiteY0" fmla="*/ 31745 h 52743"/>
                <a:gd name="connsiteX1" fmla="*/ 13057 w 50958"/>
                <a:gd name="connsiteY1" fmla="*/ 31745 h 52743"/>
                <a:gd name="connsiteX2" fmla="*/ 13057 w 50958"/>
                <a:gd name="connsiteY2" fmla="*/ 52763 h 52743"/>
                <a:gd name="connsiteX3" fmla="*/ 20 w 50958"/>
                <a:gd name="connsiteY3" fmla="*/ 52763 h 52743"/>
                <a:gd name="connsiteX4" fmla="*/ 20 w 50958"/>
                <a:gd name="connsiteY4" fmla="*/ 20 h 52743"/>
                <a:gd name="connsiteX5" fmla="*/ 13057 w 50958"/>
                <a:gd name="connsiteY5" fmla="*/ 20 h 52743"/>
                <a:gd name="connsiteX6" fmla="*/ 13057 w 50958"/>
                <a:gd name="connsiteY6" fmla="*/ 20416 h 52743"/>
                <a:gd name="connsiteX7" fmla="*/ 37949 w 50958"/>
                <a:gd name="connsiteY7" fmla="*/ 20416 h 52743"/>
                <a:gd name="connsiteX8" fmla="*/ 37949 w 50958"/>
                <a:gd name="connsiteY8" fmla="*/ 20 h 52743"/>
                <a:gd name="connsiteX9" fmla="*/ 50979 w 50958"/>
                <a:gd name="connsiteY9" fmla="*/ 20 h 52743"/>
                <a:gd name="connsiteX10" fmla="*/ 50979 w 50958"/>
                <a:gd name="connsiteY10" fmla="*/ 52763 h 52743"/>
                <a:gd name="connsiteX11" fmla="*/ 37949 w 50958"/>
                <a:gd name="connsiteY11" fmla="*/ 52763 h 52743"/>
                <a:gd name="connsiteX12" fmla="*/ 37949 w 50958"/>
                <a:gd name="connsiteY12" fmla="*/ 31745 h 52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958" h="52743">
                  <a:moveTo>
                    <a:pt x="37949" y="31745"/>
                  </a:moveTo>
                  <a:lnTo>
                    <a:pt x="13057" y="31745"/>
                  </a:lnTo>
                  <a:lnTo>
                    <a:pt x="13057" y="52763"/>
                  </a:lnTo>
                  <a:lnTo>
                    <a:pt x="20" y="52763"/>
                  </a:lnTo>
                  <a:lnTo>
                    <a:pt x="20" y="20"/>
                  </a:lnTo>
                  <a:lnTo>
                    <a:pt x="13057" y="20"/>
                  </a:lnTo>
                  <a:lnTo>
                    <a:pt x="13057" y="20416"/>
                  </a:lnTo>
                  <a:lnTo>
                    <a:pt x="37949" y="20416"/>
                  </a:lnTo>
                  <a:lnTo>
                    <a:pt x="37949" y="20"/>
                  </a:lnTo>
                  <a:lnTo>
                    <a:pt x="50979" y="20"/>
                  </a:lnTo>
                  <a:lnTo>
                    <a:pt x="50979" y="52763"/>
                  </a:lnTo>
                  <a:lnTo>
                    <a:pt x="37949" y="52763"/>
                  </a:lnTo>
                  <a:lnTo>
                    <a:pt x="37949" y="31745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17" name="任意多边形: 形状 6516">
              <a:extLst>
                <a:ext uri="{FF2B5EF4-FFF2-40B4-BE49-F238E27FC236}">
                  <a16:creationId xmlns:a16="http://schemas.microsoft.com/office/drawing/2014/main" id="{A63C54BB-B8B9-4FD8-A110-6EDBA13AD686}"/>
                </a:ext>
              </a:extLst>
            </p:cNvPr>
            <p:cNvSpPr/>
            <p:nvPr/>
          </p:nvSpPr>
          <p:spPr>
            <a:xfrm>
              <a:off x="1538281" y="-8081514"/>
              <a:ext cx="55689" cy="52743"/>
            </a:xfrm>
            <a:custGeom>
              <a:avLst/>
              <a:gdLst>
                <a:gd name="connsiteX0" fmla="*/ 20423 w 55689"/>
                <a:gd name="connsiteY0" fmla="*/ 20 h 52743"/>
                <a:gd name="connsiteX1" fmla="*/ 35777 w 55689"/>
                <a:gd name="connsiteY1" fmla="*/ 20 h 52743"/>
                <a:gd name="connsiteX2" fmla="*/ 55710 w 55689"/>
                <a:gd name="connsiteY2" fmla="*/ 52763 h 52743"/>
                <a:gd name="connsiteX3" fmla="*/ 42527 w 55689"/>
                <a:gd name="connsiteY3" fmla="*/ 52763 h 52743"/>
                <a:gd name="connsiteX4" fmla="*/ 38958 w 55689"/>
                <a:gd name="connsiteY4" fmla="*/ 43067 h 52743"/>
                <a:gd name="connsiteX5" fmla="*/ 16854 w 55689"/>
                <a:gd name="connsiteY5" fmla="*/ 43067 h 52743"/>
                <a:gd name="connsiteX6" fmla="*/ 13209 w 55689"/>
                <a:gd name="connsiteY6" fmla="*/ 52763 h 52743"/>
                <a:gd name="connsiteX7" fmla="*/ 20 w 55689"/>
                <a:gd name="connsiteY7" fmla="*/ 52763 h 52743"/>
                <a:gd name="connsiteX8" fmla="*/ 20423 w 55689"/>
                <a:gd name="connsiteY8" fmla="*/ 20 h 52743"/>
                <a:gd name="connsiteX9" fmla="*/ 20111 w 55689"/>
                <a:gd name="connsiteY9" fmla="*/ 33529 h 52743"/>
                <a:gd name="connsiteX10" fmla="*/ 35783 w 55689"/>
                <a:gd name="connsiteY10" fmla="*/ 33529 h 52743"/>
                <a:gd name="connsiteX11" fmla="*/ 28106 w 55689"/>
                <a:gd name="connsiteY11" fmla="*/ 12898 h 52743"/>
                <a:gd name="connsiteX12" fmla="*/ 20111 w 55689"/>
                <a:gd name="connsiteY12" fmla="*/ 33529 h 52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5689" h="52743">
                  <a:moveTo>
                    <a:pt x="20423" y="20"/>
                  </a:moveTo>
                  <a:lnTo>
                    <a:pt x="35777" y="20"/>
                  </a:lnTo>
                  <a:lnTo>
                    <a:pt x="55710" y="52763"/>
                  </a:lnTo>
                  <a:lnTo>
                    <a:pt x="42527" y="52763"/>
                  </a:lnTo>
                  <a:lnTo>
                    <a:pt x="38958" y="43067"/>
                  </a:lnTo>
                  <a:lnTo>
                    <a:pt x="16854" y="43067"/>
                  </a:lnTo>
                  <a:lnTo>
                    <a:pt x="13209" y="52763"/>
                  </a:lnTo>
                  <a:lnTo>
                    <a:pt x="20" y="52763"/>
                  </a:lnTo>
                  <a:lnTo>
                    <a:pt x="20423" y="20"/>
                  </a:lnTo>
                  <a:close/>
                  <a:moveTo>
                    <a:pt x="20111" y="33529"/>
                  </a:moveTo>
                  <a:lnTo>
                    <a:pt x="35783" y="33529"/>
                  </a:lnTo>
                  <a:lnTo>
                    <a:pt x="28106" y="12898"/>
                  </a:lnTo>
                  <a:lnTo>
                    <a:pt x="20111" y="33529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18" name="任意多边形: 形状 6517">
              <a:extLst>
                <a:ext uri="{FF2B5EF4-FFF2-40B4-BE49-F238E27FC236}">
                  <a16:creationId xmlns:a16="http://schemas.microsoft.com/office/drawing/2014/main" id="{A64C9C27-55F9-4F37-B68E-0754DD069981}"/>
                </a:ext>
              </a:extLst>
            </p:cNvPr>
            <p:cNvSpPr/>
            <p:nvPr/>
          </p:nvSpPr>
          <p:spPr>
            <a:xfrm>
              <a:off x="1605693" y="-8081514"/>
              <a:ext cx="48240" cy="52743"/>
            </a:xfrm>
            <a:custGeom>
              <a:avLst/>
              <a:gdLst>
                <a:gd name="connsiteX0" fmla="*/ 20 w 48240"/>
                <a:gd name="connsiteY0" fmla="*/ 20 h 52743"/>
                <a:gd name="connsiteX1" fmla="*/ 25071 w 48240"/>
                <a:gd name="connsiteY1" fmla="*/ 20 h 52743"/>
                <a:gd name="connsiteX2" fmla="*/ 45391 w 48240"/>
                <a:gd name="connsiteY2" fmla="*/ 17470 h 52743"/>
                <a:gd name="connsiteX3" fmla="*/ 32907 w 48240"/>
                <a:gd name="connsiteY3" fmla="*/ 33294 h 52743"/>
                <a:gd name="connsiteX4" fmla="*/ 48261 w 48240"/>
                <a:gd name="connsiteY4" fmla="*/ 50280 h 52743"/>
                <a:gd name="connsiteX5" fmla="*/ 48261 w 48240"/>
                <a:gd name="connsiteY5" fmla="*/ 52763 h 52743"/>
                <a:gd name="connsiteX6" fmla="*/ 34374 w 48240"/>
                <a:gd name="connsiteY6" fmla="*/ 52763 h 52743"/>
                <a:gd name="connsiteX7" fmla="*/ 18321 w 48240"/>
                <a:gd name="connsiteY7" fmla="*/ 34069 h 52743"/>
                <a:gd name="connsiteX8" fmla="*/ 13050 w 48240"/>
                <a:gd name="connsiteY8" fmla="*/ 34069 h 52743"/>
                <a:gd name="connsiteX9" fmla="*/ 13050 w 48240"/>
                <a:gd name="connsiteY9" fmla="*/ 52763 h 52743"/>
                <a:gd name="connsiteX10" fmla="*/ 20 w 48240"/>
                <a:gd name="connsiteY10" fmla="*/ 52763 h 52743"/>
                <a:gd name="connsiteX11" fmla="*/ 20 w 48240"/>
                <a:gd name="connsiteY11" fmla="*/ 20 h 52743"/>
                <a:gd name="connsiteX12" fmla="*/ 13050 w 48240"/>
                <a:gd name="connsiteY12" fmla="*/ 11342 h 52743"/>
                <a:gd name="connsiteX13" fmla="*/ 13050 w 48240"/>
                <a:gd name="connsiteY13" fmla="*/ 24372 h 52743"/>
                <a:gd name="connsiteX14" fmla="*/ 24842 w 48240"/>
                <a:gd name="connsiteY14" fmla="*/ 24372 h 52743"/>
                <a:gd name="connsiteX15" fmla="*/ 31897 w 48240"/>
                <a:gd name="connsiteY15" fmla="*/ 17857 h 52743"/>
                <a:gd name="connsiteX16" fmla="*/ 24842 w 48240"/>
                <a:gd name="connsiteY16" fmla="*/ 11342 h 52743"/>
                <a:gd name="connsiteX17" fmla="*/ 13050 w 48240"/>
                <a:gd name="connsiteY17" fmla="*/ 11342 h 52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240" h="52743">
                  <a:moveTo>
                    <a:pt x="20" y="20"/>
                  </a:moveTo>
                  <a:lnTo>
                    <a:pt x="25071" y="20"/>
                  </a:lnTo>
                  <a:cubicBezTo>
                    <a:pt x="37326" y="20"/>
                    <a:pt x="45391" y="5608"/>
                    <a:pt x="45391" y="17470"/>
                  </a:cubicBezTo>
                  <a:cubicBezTo>
                    <a:pt x="45391" y="25306"/>
                    <a:pt x="40196" y="31199"/>
                    <a:pt x="32907" y="33294"/>
                  </a:cubicBezTo>
                  <a:lnTo>
                    <a:pt x="48261" y="50280"/>
                  </a:lnTo>
                  <a:lnTo>
                    <a:pt x="48261" y="52763"/>
                  </a:lnTo>
                  <a:lnTo>
                    <a:pt x="34374" y="52763"/>
                  </a:lnTo>
                  <a:lnTo>
                    <a:pt x="18321" y="34069"/>
                  </a:lnTo>
                  <a:lnTo>
                    <a:pt x="13050" y="34069"/>
                  </a:lnTo>
                  <a:lnTo>
                    <a:pt x="13050" y="52763"/>
                  </a:lnTo>
                  <a:lnTo>
                    <a:pt x="20" y="52763"/>
                  </a:lnTo>
                  <a:lnTo>
                    <a:pt x="20" y="20"/>
                  </a:lnTo>
                  <a:close/>
                  <a:moveTo>
                    <a:pt x="13050" y="11342"/>
                  </a:moveTo>
                  <a:lnTo>
                    <a:pt x="13050" y="24372"/>
                  </a:lnTo>
                  <a:lnTo>
                    <a:pt x="24842" y="24372"/>
                  </a:lnTo>
                  <a:cubicBezTo>
                    <a:pt x="29109" y="24372"/>
                    <a:pt x="31897" y="21737"/>
                    <a:pt x="31897" y="17857"/>
                  </a:cubicBezTo>
                  <a:cubicBezTo>
                    <a:pt x="31897" y="13825"/>
                    <a:pt x="29103" y="11342"/>
                    <a:pt x="24842" y="11342"/>
                  </a:cubicBezTo>
                  <a:lnTo>
                    <a:pt x="13050" y="11342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19" name="任意多边形: 形状 6518">
              <a:extLst>
                <a:ext uri="{FF2B5EF4-FFF2-40B4-BE49-F238E27FC236}">
                  <a16:creationId xmlns:a16="http://schemas.microsoft.com/office/drawing/2014/main" id="{1FFD8A00-F796-44CA-B5A0-567CF04724AD}"/>
                </a:ext>
              </a:extLst>
            </p:cNvPr>
            <p:cNvSpPr/>
            <p:nvPr/>
          </p:nvSpPr>
          <p:spPr>
            <a:xfrm>
              <a:off x="1661776" y="-8081507"/>
              <a:ext cx="44983" cy="52743"/>
            </a:xfrm>
            <a:custGeom>
              <a:avLst/>
              <a:gdLst>
                <a:gd name="connsiteX0" fmla="*/ 29262 w 44983"/>
                <a:gd name="connsiteY0" fmla="*/ 11418 h 52743"/>
                <a:gd name="connsiteX1" fmla="*/ 29262 w 44983"/>
                <a:gd name="connsiteY1" fmla="*/ 52763 h 52743"/>
                <a:gd name="connsiteX2" fmla="*/ 16232 w 44983"/>
                <a:gd name="connsiteY2" fmla="*/ 52763 h 52743"/>
                <a:gd name="connsiteX3" fmla="*/ 16232 w 44983"/>
                <a:gd name="connsiteY3" fmla="*/ 11418 h 52743"/>
                <a:gd name="connsiteX4" fmla="*/ 20 w 44983"/>
                <a:gd name="connsiteY4" fmla="*/ 11418 h 52743"/>
                <a:gd name="connsiteX5" fmla="*/ 20 w 44983"/>
                <a:gd name="connsiteY5" fmla="*/ 20 h 52743"/>
                <a:gd name="connsiteX6" fmla="*/ 45003 w 44983"/>
                <a:gd name="connsiteY6" fmla="*/ 20 h 52743"/>
                <a:gd name="connsiteX7" fmla="*/ 45003 w 44983"/>
                <a:gd name="connsiteY7" fmla="*/ 11418 h 52743"/>
                <a:gd name="connsiteX8" fmla="*/ 29262 w 44983"/>
                <a:gd name="connsiteY8" fmla="*/ 11418 h 52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983" h="52743">
                  <a:moveTo>
                    <a:pt x="29262" y="11418"/>
                  </a:moveTo>
                  <a:lnTo>
                    <a:pt x="29262" y="52763"/>
                  </a:lnTo>
                  <a:lnTo>
                    <a:pt x="16232" y="52763"/>
                  </a:lnTo>
                  <a:lnTo>
                    <a:pt x="16232" y="11418"/>
                  </a:lnTo>
                  <a:lnTo>
                    <a:pt x="20" y="11418"/>
                  </a:lnTo>
                  <a:lnTo>
                    <a:pt x="20" y="20"/>
                  </a:lnTo>
                  <a:lnTo>
                    <a:pt x="45003" y="20"/>
                  </a:lnTo>
                  <a:lnTo>
                    <a:pt x="45003" y="11418"/>
                  </a:lnTo>
                  <a:lnTo>
                    <a:pt x="29262" y="11418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20" name="任意多边形: 形状 6519">
              <a:extLst>
                <a:ext uri="{FF2B5EF4-FFF2-40B4-BE49-F238E27FC236}">
                  <a16:creationId xmlns:a16="http://schemas.microsoft.com/office/drawing/2014/main" id="{A70BB9F2-BEE8-4C95-8156-D4CF1FC2752E}"/>
                </a:ext>
              </a:extLst>
            </p:cNvPr>
            <p:cNvSpPr/>
            <p:nvPr/>
          </p:nvSpPr>
          <p:spPr>
            <a:xfrm>
              <a:off x="1717154" y="-8082212"/>
              <a:ext cx="41497" cy="54216"/>
            </a:xfrm>
            <a:custGeom>
              <a:avLst/>
              <a:gdLst>
                <a:gd name="connsiteX0" fmla="*/ 3055 w 41497"/>
                <a:gd name="connsiteY0" fmla="*/ 37796 h 54216"/>
                <a:gd name="connsiteX1" fmla="*/ 19730 w 41497"/>
                <a:gd name="connsiteY1" fmla="*/ 43073 h 54216"/>
                <a:gd name="connsiteX2" fmla="*/ 28182 w 41497"/>
                <a:gd name="connsiteY2" fmla="*/ 38025 h 54216"/>
                <a:gd name="connsiteX3" fmla="*/ 22213 w 41497"/>
                <a:gd name="connsiteY3" fmla="*/ 33218 h 54216"/>
                <a:gd name="connsiteX4" fmla="*/ 13609 w 41497"/>
                <a:gd name="connsiteY4" fmla="*/ 30887 h 54216"/>
                <a:gd name="connsiteX5" fmla="*/ 185 w 41497"/>
                <a:gd name="connsiteY5" fmla="*/ 16232 h 54216"/>
                <a:gd name="connsiteX6" fmla="*/ 21280 w 41497"/>
                <a:gd name="connsiteY6" fmla="*/ 20 h 54216"/>
                <a:gd name="connsiteX7" fmla="*/ 40285 w 41497"/>
                <a:gd name="connsiteY7" fmla="*/ 4205 h 54216"/>
                <a:gd name="connsiteX8" fmla="*/ 36640 w 41497"/>
                <a:gd name="connsiteY8" fmla="*/ 15457 h 54216"/>
                <a:gd name="connsiteX9" fmla="*/ 20740 w 41497"/>
                <a:gd name="connsiteY9" fmla="*/ 11190 h 54216"/>
                <a:gd name="connsiteX10" fmla="*/ 13444 w 41497"/>
                <a:gd name="connsiteY10" fmla="*/ 15381 h 54216"/>
                <a:gd name="connsiteX11" fmla="*/ 18251 w 41497"/>
                <a:gd name="connsiteY11" fmla="*/ 19565 h 54216"/>
                <a:gd name="connsiteX12" fmla="*/ 27636 w 41497"/>
                <a:gd name="connsiteY12" fmla="*/ 22283 h 54216"/>
                <a:gd name="connsiteX13" fmla="*/ 41517 w 41497"/>
                <a:gd name="connsiteY13" fmla="*/ 37098 h 54216"/>
                <a:gd name="connsiteX14" fmla="*/ 19407 w 41497"/>
                <a:gd name="connsiteY14" fmla="*/ 54236 h 54216"/>
                <a:gd name="connsiteX15" fmla="*/ 20 w 41497"/>
                <a:gd name="connsiteY15" fmla="*/ 49658 h 54216"/>
                <a:gd name="connsiteX16" fmla="*/ 3055 w 41497"/>
                <a:gd name="connsiteY16" fmla="*/ 37796 h 5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497" h="54216">
                  <a:moveTo>
                    <a:pt x="3055" y="37796"/>
                  </a:moveTo>
                  <a:cubicBezTo>
                    <a:pt x="7088" y="40438"/>
                    <a:pt x="13139" y="43073"/>
                    <a:pt x="19730" y="43073"/>
                  </a:cubicBezTo>
                  <a:cubicBezTo>
                    <a:pt x="24925" y="43073"/>
                    <a:pt x="28182" y="41365"/>
                    <a:pt x="28182" y="38025"/>
                  </a:cubicBezTo>
                  <a:cubicBezTo>
                    <a:pt x="28182" y="35701"/>
                    <a:pt x="26474" y="34304"/>
                    <a:pt x="22213" y="33218"/>
                  </a:cubicBezTo>
                  <a:lnTo>
                    <a:pt x="13609" y="30887"/>
                  </a:lnTo>
                  <a:cubicBezTo>
                    <a:pt x="4528" y="28487"/>
                    <a:pt x="185" y="23674"/>
                    <a:pt x="185" y="16232"/>
                  </a:cubicBezTo>
                  <a:cubicBezTo>
                    <a:pt x="185" y="7227"/>
                    <a:pt x="7088" y="20"/>
                    <a:pt x="21280" y="20"/>
                  </a:cubicBezTo>
                  <a:cubicBezTo>
                    <a:pt x="28805" y="20"/>
                    <a:pt x="36171" y="2115"/>
                    <a:pt x="40285" y="4205"/>
                  </a:cubicBezTo>
                  <a:lnTo>
                    <a:pt x="36640" y="15457"/>
                  </a:lnTo>
                  <a:cubicBezTo>
                    <a:pt x="32532" y="13126"/>
                    <a:pt x="26169" y="11190"/>
                    <a:pt x="20740" y="11190"/>
                  </a:cubicBezTo>
                  <a:cubicBezTo>
                    <a:pt x="15622" y="11190"/>
                    <a:pt x="13444" y="12822"/>
                    <a:pt x="13444" y="15381"/>
                  </a:cubicBezTo>
                  <a:cubicBezTo>
                    <a:pt x="13444" y="17705"/>
                    <a:pt x="15000" y="18638"/>
                    <a:pt x="18251" y="19565"/>
                  </a:cubicBezTo>
                  <a:lnTo>
                    <a:pt x="27636" y="22283"/>
                  </a:lnTo>
                  <a:cubicBezTo>
                    <a:pt x="37326" y="25071"/>
                    <a:pt x="41517" y="29802"/>
                    <a:pt x="41517" y="37098"/>
                  </a:cubicBezTo>
                  <a:cubicBezTo>
                    <a:pt x="41517" y="47258"/>
                    <a:pt x="32595" y="54236"/>
                    <a:pt x="19407" y="54236"/>
                  </a:cubicBezTo>
                  <a:cubicBezTo>
                    <a:pt x="11653" y="54236"/>
                    <a:pt x="3506" y="51595"/>
                    <a:pt x="20" y="49658"/>
                  </a:cubicBezTo>
                  <a:lnTo>
                    <a:pt x="3055" y="37796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21" name="任意多边形: 形状 6520">
              <a:extLst>
                <a:ext uri="{FF2B5EF4-FFF2-40B4-BE49-F238E27FC236}">
                  <a16:creationId xmlns:a16="http://schemas.microsoft.com/office/drawing/2014/main" id="{4790118B-EC00-4857-8324-78E143909493}"/>
                </a:ext>
              </a:extLst>
            </p:cNvPr>
            <p:cNvSpPr/>
            <p:nvPr/>
          </p:nvSpPr>
          <p:spPr>
            <a:xfrm>
              <a:off x="1273435" y="-8276071"/>
              <a:ext cx="489737" cy="147935"/>
            </a:xfrm>
            <a:custGeom>
              <a:avLst/>
              <a:gdLst>
                <a:gd name="connsiteX0" fmla="*/ 432284 w 489737"/>
                <a:gd name="connsiteY0" fmla="*/ 128093 h 147935"/>
                <a:gd name="connsiteX1" fmla="*/ 300032 w 489737"/>
                <a:gd name="connsiteY1" fmla="*/ 128068 h 147935"/>
                <a:gd name="connsiteX2" fmla="*/ 300032 w 489737"/>
                <a:gd name="connsiteY2" fmla="*/ 128068 h 147935"/>
                <a:gd name="connsiteX3" fmla="*/ 300026 w 489737"/>
                <a:gd name="connsiteY3" fmla="*/ 128068 h 147935"/>
                <a:gd name="connsiteX4" fmla="*/ 226131 w 489737"/>
                <a:gd name="connsiteY4" fmla="*/ 63552 h 147935"/>
                <a:gd name="connsiteX5" fmla="*/ 155271 w 489737"/>
                <a:gd name="connsiteY5" fmla="*/ 20 h 147935"/>
                <a:gd name="connsiteX6" fmla="*/ 84412 w 489737"/>
                <a:gd name="connsiteY6" fmla="*/ 63552 h 147935"/>
                <a:gd name="connsiteX7" fmla="*/ 10517 w 489737"/>
                <a:gd name="connsiteY7" fmla="*/ 128068 h 147935"/>
                <a:gd name="connsiteX8" fmla="*/ 9882 w 489737"/>
                <a:gd name="connsiteY8" fmla="*/ 128201 h 147935"/>
                <a:gd name="connsiteX9" fmla="*/ 20 w 489737"/>
                <a:gd name="connsiteY9" fmla="*/ 138094 h 147935"/>
                <a:gd name="connsiteX10" fmla="*/ 9901 w 489737"/>
                <a:gd name="connsiteY10" fmla="*/ 147956 h 147935"/>
                <a:gd name="connsiteX11" fmla="*/ 9907 w 489737"/>
                <a:gd name="connsiteY11" fmla="*/ 147956 h 147935"/>
                <a:gd name="connsiteX12" fmla="*/ 10517 w 489737"/>
                <a:gd name="connsiteY12" fmla="*/ 147829 h 147935"/>
                <a:gd name="connsiteX13" fmla="*/ 102058 w 489737"/>
                <a:gd name="connsiteY13" fmla="*/ 72448 h 147935"/>
                <a:gd name="connsiteX14" fmla="*/ 155271 w 489737"/>
                <a:gd name="connsiteY14" fmla="*/ 19775 h 147935"/>
                <a:gd name="connsiteX15" fmla="*/ 208491 w 489737"/>
                <a:gd name="connsiteY15" fmla="*/ 72448 h 147935"/>
                <a:gd name="connsiteX16" fmla="*/ 300019 w 489737"/>
                <a:gd name="connsiteY16" fmla="*/ 147829 h 147935"/>
                <a:gd name="connsiteX17" fmla="*/ 300019 w 489737"/>
                <a:gd name="connsiteY17" fmla="*/ 147829 h 147935"/>
                <a:gd name="connsiteX18" fmla="*/ 489757 w 489737"/>
                <a:gd name="connsiteY18" fmla="*/ 147861 h 147935"/>
                <a:gd name="connsiteX19" fmla="*/ 489757 w 489737"/>
                <a:gd name="connsiteY19" fmla="*/ 147829 h 147935"/>
                <a:gd name="connsiteX20" fmla="*/ 432284 w 489737"/>
                <a:gd name="connsiteY20" fmla="*/ 128093 h 14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89737" h="147935">
                  <a:moveTo>
                    <a:pt x="432284" y="128093"/>
                  </a:moveTo>
                  <a:cubicBezTo>
                    <a:pt x="362275" y="128080"/>
                    <a:pt x="300032" y="128068"/>
                    <a:pt x="300032" y="128068"/>
                  </a:cubicBezTo>
                  <a:lnTo>
                    <a:pt x="300032" y="128068"/>
                  </a:lnTo>
                  <a:lnTo>
                    <a:pt x="300026" y="128068"/>
                  </a:lnTo>
                  <a:cubicBezTo>
                    <a:pt x="258649" y="128068"/>
                    <a:pt x="242857" y="96731"/>
                    <a:pt x="226131" y="63552"/>
                  </a:cubicBezTo>
                  <a:cubicBezTo>
                    <a:pt x="210396" y="32322"/>
                    <a:pt x="194120" y="20"/>
                    <a:pt x="155271" y="20"/>
                  </a:cubicBezTo>
                  <a:cubicBezTo>
                    <a:pt x="116435" y="20"/>
                    <a:pt x="100153" y="32316"/>
                    <a:pt x="84412" y="63552"/>
                  </a:cubicBezTo>
                  <a:cubicBezTo>
                    <a:pt x="67692" y="96731"/>
                    <a:pt x="51893" y="128068"/>
                    <a:pt x="10517" y="128068"/>
                  </a:cubicBezTo>
                  <a:lnTo>
                    <a:pt x="9882" y="128201"/>
                  </a:lnTo>
                  <a:cubicBezTo>
                    <a:pt x="4433" y="128207"/>
                    <a:pt x="14" y="132640"/>
                    <a:pt x="20" y="138094"/>
                  </a:cubicBezTo>
                  <a:cubicBezTo>
                    <a:pt x="26" y="143543"/>
                    <a:pt x="4446" y="147956"/>
                    <a:pt x="9901" y="147956"/>
                  </a:cubicBezTo>
                  <a:lnTo>
                    <a:pt x="9907" y="147956"/>
                  </a:lnTo>
                  <a:cubicBezTo>
                    <a:pt x="10517" y="147956"/>
                    <a:pt x="10428" y="147829"/>
                    <a:pt x="10517" y="147829"/>
                  </a:cubicBezTo>
                  <a:cubicBezTo>
                    <a:pt x="64066" y="147829"/>
                    <a:pt x="85129" y="106027"/>
                    <a:pt x="102058" y="72448"/>
                  </a:cubicBezTo>
                  <a:cubicBezTo>
                    <a:pt x="116301" y="44191"/>
                    <a:pt x="128608" y="19775"/>
                    <a:pt x="155271" y="19775"/>
                  </a:cubicBezTo>
                  <a:cubicBezTo>
                    <a:pt x="181941" y="19775"/>
                    <a:pt x="194247" y="44178"/>
                    <a:pt x="208491" y="72448"/>
                  </a:cubicBezTo>
                  <a:cubicBezTo>
                    <a:pt x="225413" y="106027"/>
                    <a:pt x="246476" y="147816"/>
                    <a:pt x="300019" y="147829"/>
                  </a:cubicBezTo>
                  <a:lnTo>
                    <a:pt x="300019" y="147829"/>
                  </a:lnTo>
                  <a:cubicBezTo>
                    <a:pt x="300019" y="147829"/>
                    <a:pt x="399232" y="147861"/>
                    <a:pt x="489757" y="147861"/>
                  </a:cubicBezTo>
                  <a:lnTo>
                    <a:pt x="489757" y="147829"/>
                  </a:lnTo>
                  <a:cubicBezTo>
                    <a:pt x="468885" y="147835"/>
                    <a:pt x="449505" y="141003"/>
                    <a:pt x="432284" y="128093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22" name="任意多边形: 形状 6521">
              <a:extLst>
                <a:ext uri="{FF2B5EF4-FFF2-40B4-BE49-F238E27FC236}">
                  <a16:creationId xmlns:a16="http://schemas.microsoft.com/office/drawing/2014/main" id="{E950A6F1-D9D6-49AA-9C52-F7CCEC57E647}"/>
                </a:ext>
              </a:extLst>
            </p:cNvPr>
            <p:cNvSpPr/>
            <p:nvPr/>
          </p:nvSpPr>
          <p:spPr>
            <a:xfrm>
              <a:off x="1270045" y="-8279031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/>
              </a:pathLst>
            </a:custGeom>
            <a:noFill/>
            <a:ln w="25400" cap="flat">
              <a:solidFill>
                <a:srgbClr val="5DC7CE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23" name="任意多边形: 形状 6522">
              <a:extLst>
                <a:ext uri="{FF2B5EF4-FFF2-40B4-BE49-F238E27FC236}">
                  <a16:creationId xmlns:a16="http://schemas.microsoft.com/office/drawing/2014/main" id="{F9F80C46-F656-4459-B65E-621E41971107}"/>
                </a:ext>
              </a:extLst>
            </p:cNvPr>
            <p:cNvSpPr/>
            <p:nvPr/>
          </p:nvSpPr>
          <p:spPr>
            <a:xfrm>
              <a:off x="1282891" y="-8257328"/>
              <a:ext cx="492334" cy="129192"/>
            </a:xfrm>
            <a:custGeom>
              <a:avLst/>
              <a:gdLst>
                <a:gd name="connsiteX0" fmla="*/ 482474 w 492334"/>
                <a:gd name="connsiteY0" fmla="*/ 109330 h 129192"/>
                <a:gd name="connsiteX1" fmla="*/ 480315 w 492334"/>
                <a:gd name="connsiteY1" fmla="*/ 109330 h 129192"/>
                <a:gd name="connsiteX2" fmla="*/ 391955 w 492334"/>
                <a:gd name="connsiteY2" fmla="*/ 34946 h 129192"/>
                <a:gd name="connsiteX3" fmla="*/ 357550 w 492334"/>
                <a:gd name="connsiteY3" fmla="*/ 421 h 129192"/>
                <a:gd name="connsiteX4" fmla="*/ 329591 w 492334"/>
                <a:gd name="connsiteY4" fmla="*/ 11375 h 129192"/>
                <a:gd name="connsiteX5" fmla="*/ 318987 w 492334"/>
                <a:gd name="connsiteY5" fmla="*/ 26564 h 129192"/>
                <a:gd name="connsiteX6" fmla="*/ 302020 w 492334"/>
                <a:gd name="connsiteY6" fmla="*/ 42935 h 129192"/>
                <a:gd name="connsiteX7" fmla="*/ 284221 w 492334"/>
                <a:gd name="connsiteY7" fmla="*/ 25663 h 129192"/>
                <a:gd name="connsiteX8" fmla="*/ 271381 w 492334"/>
                <a:gd name="connsiteY8" fmla="*/ 8245 h 129192"/>
                <a:gd name="connsiteX9" fmla="*/ 249689 w 492334"/>
                <a:gd name="connsiteY9" fmla="*/ 1323 h 129192"/>
                <a:gd name="connsiteX10" fmla="*/ 228703 w 492334"/>
                <a:gd name="connsiteY10" fmla="*/ 12023 h 129192"/>
                <a:gd name="connsiteX11" fmla="*/ 215844 w 492334"/>
                <a:gd name="connsiteY11" fmla="*/ 35962 h 129192"/>
                <a:gd name="connsiteX12" fmla="*/ 214161 w 492334"/>
                <a:gd name="connsiteY12" fmla="*/ 39849 h 129192"/>
                <a:gd name="connsiteX13" fmla="*/ 216682 w 492334"/>
                <a:gd name="connsiteY13" fmla="*/ 44833 h 129192"/>
                <a:gd name="connsiteX14" fmla="*/ 225324 w 492334"/>
                <a:gd name="connsiteY14" fmla="*/ 61547 h 129192"/>
                <a:gd name="connsiteX15" fmla="*/ 227541 w 492334"/>
                <a:gd name="connsiteY15" fmla="*/ 57737 h 129192"/>
                <a:gd name="connsiteX16" fmla="*/ 234030 w 492334"/>
                <a:gd name="connsiteY16" fmla="*/ 43690 h 129192"/>
                <a:gd name="connsiteX17" fmla="*/ 244247 w 492334"/>
                <a:gd name="connsiteY17" fmla="*/ 24228 h 129192"/>
                <a:gd name="connsiteX18" fmla="*/ 251283 w 492334"/>
                <a:gd name="connsiteY18" fmla="*/ 21027 h 129192"/>
                <a:gd name="connsiteX19" fmla="*/ 258001 w 492334"/>
                <a:gd name="connsiteY19" fmla="*/ 22792 h 129192"/>
                <a:gd name="connsiteX20" fmla="*/ 267266 w 492334"/>
                <a:gd name="connsiteY20" fmla="*/ 35823 h 129192"/>
                <a:gd name="connsiteX21" fmla="*/ 300737 w 492334"/>
                <a:gd name="connsiteY21" fmla="*/ 62664 h 129192"/>
                <a:gd name="connsiteX22" fmla="*/ 335960 w 492334"/>
                <a:gd name="connsiteY22" fmla="*/ 36693 h 129192"/>
                <a:gd name="connsiteX23" fmla="*/ 343936 w 492334"/>
                <a:gd name="connsiteY23" fmla="*/ 24983 h 129192"/>
                <a:gd name="connsiteX24" fmla="*/ 354128 w 492334"/>
                <a:gd name="connsiteY24" fmla="*/ 19897 h 129192"/>
                <a:gd name="connsiteX25" fmla="*/ 373838 w 492334"/>
                <a:gd name="connsiteY25" fmla="*/ 42833 h 129192"/>
                <a:gd name="connsiteX26" fmla="*/ 480321 w 492334"/>
                <a:gd name="connsiteY26" fmla="*/ 129104 h 129192"/>
                <a:gd name="connsiteX27" fmla="*/ 482474 w 492334"/>
                <a:gd name="connsiteY27" fmla="*/ 129104 h 129192"/>
                <a:gd name="connsiteX28" fmla="*/ 492355 w 492334"/>
                <a:gd name="connsiteY28" fmla="*/ 119224 h 129192"/>
                <a:gd name="connsiteX29" fmla="*/ 482474 w 492334"/>
                <a:gd name="connsiteY29" fmla="*/ 109330 h 129192"/>
                <a:gd name="connsiteX30" fmla="*/ 183313 w 492334"/>
                <a:gd name="connsiteY30" fmla="*/ 85759 h 129192"/>
                <a:gd name="connsiteX31" fmla="*/ 122912 w 492334"/>
                <a:gd name="connsiteY31" fmla="*/ 109432 h 129192"/>
                <a:gd name="connsiteX32" fmla="*/ 54871 w 492334"/>
                <a:gd name="connsiteY32" fmla="*/ 109432 h 129192"/>
                <a:gd name="connsiteX33" fmla="*/ 1061 w 492334"/>
                <a:gd name="connsiteY33" fmla="*/ 129085 h 129192"/>
                <a:gd name="connsiteX34" fmla="*/ 20 w 492334"/>
                <a:gd name="connsiteY34" fmla="*/ 129085 h 129192"/>
                <a:gd name="connsiteX35" fmla="*/ 795 w 492334"/>
                <a:gd name="connsiteY35" fmla="*/ 129212 h 129192"/>
                <a:gd name="connsiteX36" fmla="*/ 122632 w 492334"/>
                <a:gd name="connsiteY36" fmla="*/ 129212 h 129192"/>
                <a:gd name="connsiteX37" fmla="*/ 197892 w 492334"/>
                <a:gd name="connsiteY37" fmla="*/ 99094 h 129192"/>
                <a:gd name="connsiteX38" fmla="*/ 213297 w 492334"/>
                <a:gd name="connsiteY38" fmla="*/ 80209 h 129192"/>
                <a:gd name="connsiteX39" fmla="*/ 202636 w 492334"/>
                <a:gd name="connsiteY39" fmla="*/ 60816 h 129192"/>
                <a:gd name="connsiteX40" fmla="*/ 183313 w 492334"/>
                <a:gd name="connsiteY40" fmla="*/ 85759 h 12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92334" h="129192">
                  <a:moveTo>
                    <a:pt x="482474" y="109330"/>
                  </a:moveTo>
                  <a:lnTo>
                    <a:pt x="480315" y="109330"/>
                  </a:lnTo>
                  <a:cubicBezTo>
                    <a:pt x="433992" y="109330"/>
                    <a:pt x="406699" y="68881"/>
                    <a:pt x="391955" y="34946"/>
                  </a:cubicBezTo>
                  <a:cubicBezTo>
                    <a:pt x="387929" y="25682"/>
                    <a:pt x="376518" y="3755"/>
                    <a:pt x="357550" y="421"/>
                  </a:cubicBezTo>
                  <a:cubicBezTo>
                    <a:pt x="350692" y="-779"/>
                    <a:pt x="340253" y="129"/>
                    <a:pt x="329591" y="11375"/>
                  </a:cubicBezTo>
                  <a:cubicBezTo>
                    <a:pt x="325400" y="15801"/>
                    <a:pt x="322136" y="21275"/>
                    <a:pt x="318987" y="26564"/>
                  </a:cubicBezTo>
                  <a:cubicBezTo>
                    <a:pt x="312173" y="38001"/>
                    <a:pt x="308224" y="43341"/>
                    <a:pt x="302020" y="42935"/>
                  </a:cubicBezTo>
                  <a:cubicBezTo>
                    <a:pt x="294641" y="42458"/>
                    <a:pt x="290444" y="36058"/>
                    <a:pt x="284221" y="25663"/>
                  </a:cubicBezTo>
                  <a:cubicBezTo>
                    <a:pt x="280544" y="19529"/>
                    <a:pt x="276747" y="13185"/>
                    <a:pt x="271381" y="8245"/>
                  </a:cubicBezTo>
                  <a:cubicBezTo>
                    <a:pt x="265869" y="3177"/>
                    <a:pt x="257957" y="631"/>
                    <a:pt x="249689" y="1323"/>
                  </a:cubicBezTo>
                  <a:cubicBezTo>
                    <a:pt x="241149" y="2015"/>
                    <a:pt x="233497" y="5908"/>
                    <a:pt x="228703" y="12023"/>
                  </a:cubicBezTo>
                  <a:cubicBezTo>
                    <a:pt x="222816" y="19522"/>
                    <a:pt x="219273" y="27872"/>
                    <a:pt x="215844" y="35962"/>
                  </a:cubicBezTo>
                  <a:cubicBezTo>
                    <a:pt x="215279" y="37296"/>
                    <a:pt x="214720" y="38560"/>
                    <a:pt x="214161" y="39849"/>
                  </a:cubicBezTo>
                  <a:cubicBezTo>
                    <a:pt x="215012" y="41506"/>
                    <a:pt x="215850" y="43170"/>
                    <a:pt x="216682" y="44833"/>
                  </a:cubicBezTo>
                  <a:cubicBezTo>
                    <a:pt x="219546" y="50510"/>
                    <a:pt x="222384" y="56124"/>
                    <a:pt x="225324" y="61547"/>
                  </a:cubicBezTo>
                  <a:cubicBezTo>
                    <a:pt x="226048" y="60270"/>
                    <a:pt x="226848" y="59019"/>
                    <a:pt x="227541" y="57737"/>
                  </a:cubicBezTo>
                  <a:cubicBezTo>
                    <a:pt x="230036" y="53095"/>
                    <a:pt x="232068" y="48313"/>
                    <a:pt x="234030" y="43690"/>
                  </a:cubicBezTo>
                  <a:cubicBezTo>
                    <a:pt x="237091" y="36477"/>
                    <a:pt x="239980" y="29663"/>
                    <a:pt x="244247" y="24228"/>
                  </a:cubicBezTo>
                  <a:cubicBezTo>
                    <a:pt x="245587" y="22519"/>
                    <a:pt x="248349" y="21268"/>
                    <a:pt x="251283" y="21027"/>
                  </a:cubicBezTo>
                  <a:cubicBezTo>
                    <a:pt x="253982" y="20792"/>
                    <a:pt x="256573" y="21478"/>
                    <a:pt x="258001" y="22792"/>
                  </a:cubicBezTo>
                  <a:cubicBezTo>
                    <a:pt x="261265" y="25796"/>
                    <a:pt x="264180" y="30666"/>
                    <a:pt x="267266" y="35823"/>
                  </a:cubicBezTo>
                  <a:cubicBezTo>
                    <a:pt x="274118" y="47259"/>
                    <a:pt x="282639" y="61489"/>
                    <a:pt x="300737" y="62664"/>
                  </a:cubicBezTo>
                  <a:cubicBezTo>
                    <a:pt x="319850" y="63852"/>
                    <a:pt x="329115" y="48180"/>
                    <a:pt x="335960" y="36693"/>
                  </a:cubicBezTo>
                  <a:cubicBezTo>
                    <a:pt x="338678" y="32127"/>
                    <a:pt x="341250" y="27822"/>
                    <a:pt x="343936" y="24983"/>
                  </a:cubicBezTo>
                  <a:cubicBezTo>
                    <a:pt x="349524" y="19090"/>
                    <a:pt x="352997" y="19694"/>
                    <a:pt x="354128" y="19897"/>
                  </a:cubicBezTo>
                  <a:cubicBezTo>
                    <a:pt x="360344" y="20989"/>
                    <a:pt x="368447" y="30425"/>
                    <a:pt x="373838" y="42833"/>
                  </a:cubicBezTo>
                  <a:cubicBezTo>
                    <a:pt x="398000" y="98465"/>
                    <a:pt x="435821" y="129104"/>
                    <a:pt x="480321" y="129104"/>
                  </a:cubicBezTo>
                  <a:lnTo>
                    <a:pt x="482474" y="129104"/>
                  </a:lnTo>
                  <a:cubicBezTo>
                    <a:pt x="487929" y="129104"/>
                    <a:pt x="492355" y="124678"/>
                    <a:pt x="492355" y="119224"/>
                  </a:cubicBezTo>
                  <a:cubicBezTo>
                    <a:pt x="492348" y="113750"/>
                    <a:pt x="487929" y="109330"/>
                    <a:pt x="482474" y="109330"/>
                  </a:cubicBezTo>
                  <a:close/>
                  <a:moveTo>
                    <a:pt x="183313" y="85759"/>
                  </a:moveTo>
                  <a:cubicBezTo>
                    <a:pt x="167743" y="102796"/>
                    <a:pt x="150801" y="109432"/>
                    <a:pt x="122912" y="109432"/>
                  </a:cubicBezTo>
                  <a:lnTo>
                    <a:pt x="54871" y="109432"/>
                  </a:lnTo>
                  <a:cubicBezTo>
                    <a:pt x="41530" y="121154"/>
                    <a:pt x="24385" y="129085"/>
                    <a:pt x="1061" y="129085"/>
                  </a:cubicBezTo>
                  <a:lnTo>
                    <a:pt x="20" y="129085"/>
                  </a:lnTo>
                  <a:cubicBezTo>
                    <a:pt x="369" y="129123"/>
                    <a:pt x="706" y="129193"/>
                    <a:pt x="795" y="129212"/>
                  </a:cubicBezTo>
                  <a:lnTo>
                    <a:pt x="122632" y="129212"/>
                  </a:lnTo>
                  <a:cubicBezTo>
                    <a:pt x="156179" y="129193"/>
                    <a:pt x="178601" y="120189"/>
                    <a:pt x="197892" y="99094"/>
                  </a:cubicBezTo>
                  <a:cubicBezTo>
                    <a:pt x="203474" y="92985"/>
                    <a:pt x="208586" y="86667"/>
                    <a:pt x="213297" y="80209"/>
                  </a:cubicBezTo>
                  <a:cubicBezTo>
                    <a:pt x="209411" y="73796"/>
                    <a:pt x="205919" y="67230"/>
                    <a:pt x="202636" y="60816"/>
                  </a:cubicBezTo>
                  <a:cubicBezTo>
                    <a:pt x="197041" y="69395"/>
                    <a:pt x="190622" y="77764"/>
                    <a:pt x="183313" y="85759"/>
                  </a:cubicBezTo>
                  <a:close/>
                </a:path>
              </a:pathLst>
            </a:custGeom>
            <a:solidFill>
              <a:srgbClr val="1FA3D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3A370206-B186-F8C2-65EA-5B353D860641}"/>
              </a:ext>
            </a:extLst>
          </p:cNvPr>
          <p:cNvSpPr txBox="1"/>
          <p:nvPr/>
        </p:nvSpPr>
        <p:spPr>
          <a:xfrm>
            <a:off x="1010920" y="282575"/>
            <a:ext cx="3867150" cy="5835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等线" panose="02010600030101010101" pitchFamily="2" charset="-122"/>
                <a:cs typeface="Times New Roman" panose="02020603050405020304" charset="0"/>
                <a:sym typeface="+mn-ea"/>
              </a:rPr>
              <a:t>Future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32066AA-D79A-2EBF-ACBB-9777C0DECD99}"/>
              </a:ext>
            </a:extLst>
          </p:cNvPr>
          <p:cNvGrpSpPr/>
          <p:nvPr/>
        </p:nvGrpSpPr>
        <p:grpSpPr>
          <a:xfrm>
            <a:off x="357505" y="409575"/>
            <a:ext cx="405130" cy="295910"/>
            <a:chOff x="11240" y="4237"/>
            <a:chExt cx="638" cy="466"/>
          </a:xfrm>
        </p:grpSpPr>
        <p:sp>
          <p:nvSpPr>
            <p:cNvPr id="24" name="任意多边形 35">
              <a:extLst>
                <a:ext uri="{FF2B5EF4-FFF2-40B4-BE49-F238E27FC236}">
                  <a16:creationId xmlns:a16="http://schemas.microsoft.com/office/drawing/2014/main" id="{1AC961EE-589A-CD72-448A-F93063BF991D}"/>
                </a:ext>
              </a:extLst>
            </p:cNvPr>
            <p:cNvSpPr/>
            <p:nvPr/>
          </p:nvSpPr>
          <p:spPr>
            <a:xfrm rot="3360000">
              <a:off x="11367" y="4221"/>
              <a:ext cx="210" cy="46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10" h="465">
                  <a:moveTo>
                    <a:pt x="210" y="0"/>
                  </a:moveTo>
                  <a:lnTo>
                    <a:pt x="210" y="465"/>
                  </a:lnTo>
                  <a:lnTo>
                    <a:pt x="210" y="465"/>
                  </a:lnTo>
                  <a:cubicBezTo>
                    <a:pt x="92" y="453"/>
                    <a:pt x="0" y="353"/>
                    <a:pt x="0" y="232"/>
                  </a:cubicBezTo>
                  <a:cubicBezTo>
                    <a:pt x="0" y="111"/>
                    <a:pt x="92" y="12"/>
                    <a:pt x="210" y="0"/>
                  </a:cubicBezTo>
                  <a:lnTo>
                    <a:pt x="21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汉仪润圆-65简" panose="00020600040101010101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D0CB24A-9821-2971-86C0-A78C47E13837}"/>
                </a:ext>
              </a:extLst>
            </p:cNvPr>
            <p:cNvSpPr/>
            <p:nvPr/>
          </p:nvSpPr>
          <p:spPr>
            <a:xfrm>
              <a:off x="11412" y="4237"/>
              <a:ext cx="467" cy="46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汉仪润圆-65简" panose="00020600040101010101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C307CFA-9E55-E2D5-1C5A-15F59706CAA0}"/>
              </a:ext>
            </a:extLst>
          </p:cNvPr>
          <p:cNvGrpSpPr/>
          <p:nvPr/>
        </p:nvGrpSpPr>
        <p:grpSpPr>
          <a:xfrm>
            <a:off x="1503679" y="1007090"/>
            <a:ext cx="3899536" cy="2564765"/>
            <a:chOff x="1503679" y="1007090"/>
            <a:chExt cx="3899536" cy="2564765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115A60FC-7280-CBB6-23B9-3151FB33D86F}"/>
                </a:ext>
              </a:extLst>
            </p:cNvPr>
            <p:cNvGrpSpPr/>
            <p:nvPr/>
          </p:nvGrpSpPr>
          <p:grpSpPr>
            <a:xfrm>
              <a:off x="1503679" y="1007090"/>
              <a:ext cx="3899536" cy="2564765"/>
              <a:chOff x="1503679" y="1084580"/>
              <a:chExt cx="3899536" cy="2564765"/>
            </a:xfrm>
          </p:grpSpPr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27993C62-6E34-A319-8198-6E00A9094E3A}"/>
                  </a:ext>
                </a:extLst>
              </p:cNvPr>
              <p:cNvSpPr/>
              <p:nvPr/>
            </p:nvSpPr>
            <p:spPr>
              <a:xfrm>
                <a:off x="1503679" y="1084580"/>
                <a:ext cx="3899535" cy="2564765"/>
              </a:xfrm>
              <a:prstGeom prst="roundRect">
                <a:avLst>
                  <a:gd name="adj" fmla="val 606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10000"/>
                      <a:lumOff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77800" dist="139700" dir="2700000" algn="tl" rotWithShape="0">
                  <a:schemeClr val="accent1">
                    <a:lumMod val="75000"/>
                    <a:alpha val="30000"/>
                  </a:schemeClr>
                </a:outerShdw>
                <a:reflection blurRad="279400" stA="38000" endPos="14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6A3A5BA6-D208-2DAF-941E-0AC76E7E226E}"/>
                  </a:ext>
                </a:extLst>
              </p:cNvPr>
              <p:cNvGrpSpPr/>
              <p:nvPr/>
            </p:nvGrpSpPr>
            <p:grpSpPr>
              <a:xfrm>
                <a:off x="1504315" y="1094105"/>
                <a:ext cx="3898900" cy="2555240"/>
                <a:chOff x="2369" y="1723"/>
                <a:chExt cx="6140" cy="4024"/>
              </a:xfrm>
            </p:grpSpPr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003A1E52-B0E3-393C-5E3A-69C739D7F698}"/>
                    </a:ext>
                  </a:extLst>
                </p:cNvPr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2369" y="1723"/>
                  <a:ext cx="6140" cy="4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id="{515EF912-51B4-17F3-60CF-DCC41CF7D431}"/>
                    </a:ext>
                  </a:extLst>
                </p:cNvPr>
                <p:cNvSpPr txBox="1"/>
                <p:nvPr>
                  <p:custDataLst>
                    <p:tags r:id="rId4"/>
                  </p:custDataLst>
                </p:nvPr>
              </p:nvSpPr>
              <p:spPr>
                <a:xfrm>
                  <a:off x="2451" y="1723"/>
                  <a:ext cx="5920" cy="114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t">
                  <a:spAutoFit/>
                </a:bodyPr>
                <a:lstStyle/>
                <a:p>
                  <a:pPr marL="0" marR="0" lvl="0" indent="0" algn="just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  <a:sym typeface="+mn-ea"/>
                    </a:rPr>
                    <a:t>We will provide the optimal route based on real-time road conditions.</a:t>
                  </a:r>
                  <a:endParaRPr kumimoji="0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endParaRPr>
                </a:p>
              </p:txBody>
            </p:sp>
          </p:grpSp>
        </p:grp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ED8808B-596A-02A6-44FC-531AAA083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07565" y="1731164"/>
              <a:ext cx="3056840" cy="1727851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B9230B4-CE72-6A66-2B42-387F36199B32}"/>
              </a:ext>
            </a:extLst>
          </p:cNvPr>
          <p:cNvGrpSpPr/>
          <p:nvPr/>
        </p:nvGrpSpPr>
        <p:grpSpPr>
          <a:xfrm>
            <a:off x="6303009" y="1007089"/>
            <a:ext cx="3899536" cy="2564765"/>
            <a:chOff x="6303009" y="1007089"/>
            <a:chExt cx="3899536" cy="2564765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F04210B-0829-BA88-E2D2-BEE13ECA72DE}"/>
                </a:ext>
              </a:extLst>
            </p:cNvPr>
            <p:cNvGrpSpPr/>
            <p:nvPr/>
          </p:nvGrpSpPr>
          <p:grpSpPr>
            <a:xfrm>
              <a:off x="6303009" y="1007089"/>
              <a:ext cx="3899536" cy="2564765"/>
              <a:chOff x="1503679" y="1084580"/>
              <a:chExt cx="3899536" cy="2564765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21B124B0-46C3-C7D6-F723-DABFD716C952}"/>
                  </a:ext>
                </a:extLst>
              </p:cNvPr>
              <p:cNvSpPr/>
              <p:nvPr/>
            </p:nvSpPr>
            <p:spPr>
              <a:xfrm>
                <a:off x="1503679" y="1084580"/>
                <a:ext cx="3899535" cy="2564765"/>
              </a:xfrm>
              <a:prstGeom prst="roundRect">
                <a:avLst>
                  <a:gd name="adj" fmla="val 606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10000"/>
                      <a:lumOff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77800" dist="139700" dir="2700000" algn="tl" rotWithShape="0">
                  <a:schemeClr val="accent1">
                    <a:lumMod val="75000"/>
                    <a:alpha val="30000"/>
                  </a:schemeClr>
                </a:outerShdw>
                <a:reflection blurRad="279400" stA="38000" endPos="14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AB8FFFCC-8D5A-55E4-DBFE-A9A0C904CBB7}"/>
                  </a:ext>
                </a:extLst>
              </p:cNvPr>
              <p:cNvGrpSpPr/>
              <p:nvPr/>
            </p:nvGrpSpPr>
            <p:grpSpPr>
              <a:xfrm>
                <a:off x="1504315" y="1094105"/>
                <a:ext cx="3898900" cy="2555240"/>
                <a:chOff x="2369" y="1723"/>
                <a:chExt cx="6140" cy="4024"/>
              </a:xfrm>
            </p:grpSpPr>
            <p:sp>
              <p:nvSpPr>
                <p:cNvPr id="32" name="矩形 31">
                  <a:extLst>
                    <a:ext uri="{FF2B5EF4-FFF2-40B4-BE49-F238E27FC236}">
                      <a16:creationId xmlns:a16="http://schemas.microsoft.com/office/drawing/2014/main" id="{955A4F08-AE8F-32E4-DACB-3044D4CE332B}"/>
                    </a:ext>
                  </a:extLst>
                </p:cNvPr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2369" y="1723"/>
                  <a:ext cx="6140" cy="4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9EF46E7D-93F6-A485-4987-715DF2EDB94C}"/>
                    </a:ext>
                  </a:extLst>
                </p:cNvPr>
                <p:cNvSpPr txBox="1"/>
                <p:nvPr>
                  <p:custDataLst>
                    <p:tags r:id="rId2"/>
                  </p:custDataLst>
                </p:nvPr>
              </p:nvSpPr>
              <p:spPr>
                <a:xfrm>
                  <a:off x="2451" y="1723"/>
                  <a:ext cx="5920" cy="119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t">
                  <a:spAutoFit/>
                </a:bodyPr>
                <a:lstStyle/>
                <a:p>
                  <a:pPr marL="0" marR="0" lvl="0" indent="0" algn="just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  <a:sym typeface="+mn-ea"/>
                    </a:rPr>
                    <a:t>We will improve the speed and accuracy of the algorithm.</a:t>
                  </a:r>
                </a:p>
              </p:txBody>
            </p:sp>
          </p:grp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FD056BFD-D10A-41B9-82A3-DD0BD768B2A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733678" y="1731164"/>
              <a:ext cx="3038195" cy="1711960"/>
            </a:xfrm>
            <a:prstGeom prst="rect">
              <a:avLst/>
            </a:prstGeom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414350D-9544-5DD2-8D84-5A5E8079E81C}"/>
              </a:ext>
            </a:extLst>
          </p:cNvPr>
          <p:cNvSpPr txBox="1"/>
          <p:nvPr/>
        </p:nvSpPr>
        <p:spPr>
          <a:xfrm>
            <a:off x="345143" y="3937654"/>
            <a:ext cx="1174822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Automation and intelligence: 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60000" lvl="1" algn="just"/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we will use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deep learning technology to achieve automatic identification and classification of goods, greatly improving the efficiency of cargo handling.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Equipment monitoring and fault prevention: </a:t>
            </a:r>
          </a:p>
          <a:p>
            <a:pPr marL="36000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Through real-time monitoring and intelligent diagnosis technology, we will manage the port machinery and equipment throughout the life cycle to ensure the safety and efficiency of port operations.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25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290">
        <p14:prism/>
      </p:transition>
    </mc:Choice>
    <mc:Fallback xmlns="">
      <p:transition spd="slow" advTm="42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6FB102D9-31DF-42DA-B512-45C8945555A2}"/>
              </a:ext>
            </a:extLst>
          </p:cNvPr>
          <p:cNvSpPr/>
          <p:nvPr/>
        </p:nvSpPr>
        <p:spPr>
          <a:xfrm>
            <a:off x="-2" y="0"/>
            <a:ext cx="12192000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2468F">
                  <a:lumMod val="81000"/>
                  <a:lumOff val="19000"/>
                </a:srgbClr>
              </a:gs>
              <a:gs pos="100000">
                <a:srgbClr val="02468F"/>
              </a:gs>
              <a:gs pos="50000">
                <a:srgbClr val="02468F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7" name="图片 126" descr="一艘船&#10;&#10;中度可信度描述已自动生成">
            <a:extLst>
              <a:ext uri="{FF2B5EF4-FFF2-40B4-BE49-F238E27FC236}">
                <a16:creationId xmlns:a16="http://schemas.microsoft.com/office/drawing/2014/main" id="{17EAE340-8EA4-43B0-A158-6E2F7736EBD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>
            <a:fillRect/>
          </a:stretch>
        </p:blipFill>
        <p:spPr>
          <a:xfrm>
            <a:off x="10194" y="0"/>
            <a:ext cx="12191993" cy="6858000"/>
          </a:xfrm>
          <a:prstGeom prst="rect">
            <a:avLst/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DCC6C80E-5EC9-514B-E172-69DAAB670368}"/>
              </a:ext>
            </a:extLst>
          </p:cNvPr>
          <p:cNvSpPr txBox="1"/>
          <p:nvPr/>
        </p:nvSpPr>
        <p:spPr>
          <a:xfrm>
            <a:off x="4018018" y="590097"/>
            <a:ext cx="7541860" cy="2088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9600" dirty="0">
                <a:gradFill>
                  <a:gsLst>
                    <a:gs pos="27000">
                      <a:schemeClr val="bg1">
                        <a:alpha val="51000"/>
                      </a:schemeClr>
                    </a:gs>
                    <a:gs pos="76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Adobe 黑体 Std R" panose="020B0400000000000000" pitchFamily="34" charset="-122"/>
                <a:ea typeface="Adobe 黑体 Std R" panose="020B0400000000000000" pitchFamily="34" charset="-122"/>
                <a:cs typeface="Times New Roman" panose="02020603050405020304" pitchFamily="18" charset="0"/>
              </a:rPr>
              <a:t>THANK YOU</a:t>
            </a:r>
            <a:endParaRPr lang="zh-CN" altLang="en-US" sz="9600" dirty="0">
              <a:gradFill>
                <a:gsLst>
                  <a:gs pos="27000">
                    <a:schemeClr val="bg1">
                      <a:alpha val="51000"/>
                    </a:schemeClr>
                  </a:gs>
                  <a:gs pos="76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Adobe 黑体 Std R" panose="020B0400000000000000" pitchFamily="34" charset="-122"/>
              <a:ea typeface="Adobe 黑体 Std R" panose="020B0400000000000000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8" name="图片 47" descr="图片包含 桌子, 大, 小, 亮&#10;&#10;描述已自动生成">
            <a:extLst>
              <a:ext uri="{FF2B5EF4-FFF2-40B4-BE49-F238E27FC236}">
                <a16:creationId xmlns:a16="http://schemas.microsoft.com/office/drawing/2014/main" id="{7039F056-F5DC-1DA3-6F10-AB50F175266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t="39400" r="35914" b="1460"/>
          <a:stretch/>
        </p:blipFill>
        <p:spPr>
          <a:xfrm>
            <a:off x="62440" y="1190959"/>
            <a:ext cx="6646916" cy="5223482"/>
          </a:xfrm>
          <a:custGeom>
            <a:avLst/>
            <a:gdLst>
              <a:gd name="connsiteX0" fmla="*/ 11543924 w 11543924"/>
              <a:gd name="connsiteY0" fmla="*/ 0 h 6539125"/>
              <a:gd name="connsiteX1" fmla="*/ 0 w 11543924"/>
              <a:gd name="connsiteY1" fmla="*/ 0 h 6539125"/>
              <a:gd name="connsiteX2" fmla="*/ 0 w 11543924"/>
              <a:gd name="connsiteY2" fmla="*/ 6539125 h 6539125"/>
              <a:gd name="connsiteX3" fmla="*/ 11543924 w 11543924"/>
              <a:gd name="connsiteY3" fmla="*/ 6539125 h 653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3924" h="6539125">
                <a:moveTo>
                  <a:pt x="11543924" y="0"/>
                </a:moveTo>
                <a:lnTo>
                  <a:pt x="0" y="0"/>
                </a:lnTo>
                <a:lnTo>
                  <a:pt x="0" y="6539125"/>
                </a:lnTo>
                <a:lnTo>
                  <a:pt x="11543924" y="6539125"/>
                </a:ln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453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598">
        <p14:prism/>
      </p:transition>
    </mc:Choice>
    <mc:Fallback xmlns="">
      <p:transition spd="slow" advTm="25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0.82045 0.6490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16" y="3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ZiZjc1ZGE0ZDAxZDQzYTU3MmFkZWE4NGFjMjZkNDAifQ=="/>
  <p:tag name="KSO_WPP_MARK_KEY" val="795fea06-a949-412e-8ad5-fc258ed5cad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6224;#186173;#186192;#186258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5|1.7|1.5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ntserrat+阿里巴巴">
      <a:majorFont>
        <a:latin typeface="Montserrat Black"/>
        <a:ea typeface="阿里巴巴普惠体 B"/>
        <a:cs typeface=""/>
      </a:majorFont>
      <a:minorFont>
        <a:latin typeface="Montserrat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润圆-6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润圆-65简"/>
        <a:ea typeface=""/>
        <a:cs typeface=""/>
        <a:font script="Jpan" typeface="ＭＳ Ｐゴシック"/>
        <a:font script="Hang" typeface="맑은 고딕"/>
        <a:font script="Hans" typeface="汉仪润圆-65简"/>
        <a:font script="Hant" typeface="新細明體"/>
        <a:font script="Arab" typeface="汉仪润圆-65简"/>
        <a:font script="Hebr" typeface="汉仪润圆-6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润圆-6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润圆-6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润圆-65简"/>
        <a:ea typeface=""/>
        <a:cs typeface=""/>
        <a:font script="Jpan" typeface="ＭＳ Ｐゴシック"/>
        <a:font script="Hang" typeface="맑은 고딕"/>
        <a:font script="Hans" typeface="汉仪润圆-65简"/>
        <a:font script="Hant" typeface="新細明體"/>
        <a:font script="Arab" typeface="汉仪润圆-65简"/>
        <a:font script="Hebr" typeface="汉仪润圆-6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润圆-6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02468F"/>
    </a:accent1>
    <a:accent2>
      <a:srgbClr val="24A9E6"/>
    </a:accent2>
    <a:accent3>
      <a:srgbClr val="F8B62C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02468F"/>
    </a:accent1>
    <a:accent2>
      <a:srgbClr val="24A9E6"/>
    </a:accent2>
    <a:accent3>
      <a:srgbClr val="F8B62C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02468F"/>
    </a:accent1>
    <a:accent2>
      <a:srgbClr val="24A9E6"/>
    </a:accent2>
    <a:accent3>
      <a:srgbClr val="F8B62C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3135</TotalTime>
  <Words>137</Words>
  <Application>Microsoft Office PowerPoint</Application>
  <PresentationFormat>宽屏</PresentationFormat>
  <Paragraphs>35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Montserrat Black</vt:lpstr>
      <vt:lpstr>Times New Roman</vt:lpstr>
      <vt:lpstr>Montserrat</vt:lpstr>
      <vt:lpstr>Calibri Light</vt:lpstr>
      <vt:lpstr>Arial Black</vt:lpstr>
      <vt:lpstr>汉仪润圆-65简</vt:lpstr>
      <vt:lpstr>Adobe 黑体 Std R</vt:lpstr>
      <vt:lpstr>Arial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WangZhou</dc:creator>
  <cp:lastModifiedBy>1139413308@qq.com</cp:lastModifiedBy>
  <cp:revision>186</cp:revision>
  <dcterms:created xsi:type="dcterms:W3CDTF">2022-10-18T09:37:00Z</dcterms:created>
  <dcterms:modified xsi:type="dcterms:W3CDTF">2024-09-20T05:17:33Z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1B105534E6A3487D87ABD56FA10820DC_11</vt:lpwstr>
  </property>
  <property fmtid="{D5CDD505-2E9C-101B-9397-08002B2CF9AE}" pid="3" name="KSOProductBuildVer">
    <vt:lpwstr>2052-12.1.0.15374</vt:lpwstr>
  </property>
</Properties>
</file>